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5" r:id="rId2"/>
    <p:sldId id="257" r:id="rId3"/>
    <p:sldId id="259" r:id="rId4"/>
    <p:sldId id="271" r:id="rId5"/>
    <p:sldId id="260" r:id="rId6"/>
    <p:sldId id="272" r:id="rId7"/>
    <p:sldId id="269" r:id="rId8"/>
    <p:sldId id="273" r:id="rId9"/>
    <p:sldId id="275" r:id="rId10"/>
    <p:sldId id="276" r:id="rId11"/>
    <p:sldId id="277" r:id="rId12"/>
    <p:sldId id="279" r:id="rId13"/>
    <p:sldId id="278" r:id="rId14"/>
    <p:sldId id="291" r:id="rId15"/>
    <p:sldId id="280" r:id="rId16"/>
    <p:sldId id="281" r:id="rId17"/>
    <p:sldId id="285" r:id="rId18"/>
    <p:sldId id="287" r:id="rId19"/>
    <p:sldId id="288" r:id="rId20"/>
    <p:sldId id="289" r:id="rId21"/>
    <p:sldId id="286" r:id="rId22"/>
    <p:sldId id="284" r:id="rId23"/>
    <p:sldId id="270" r:id="rId24"/>
    <p:sldId id="290" r:id="rId25"/>
    <p:sldId id="26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520DFA-497F-4E54-B8B7-95DB0FB237BE}" v="23" dt="2023-11-06T07:08:04.9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69" autoAdjust="0"/>
    <p:restoredTop sz="93447" autoAdjust="0"/>
  </p:normalViewPr>
  <p:slideViewPr>
    <p:cSldViewPr snapToGrid="0">
      <p:cViewPr varScale="1">
        <p:scale>
          <a:sx n="63" d="100"/>
          <a:sy n="63" d="100"/>
        </p:scale>
        <p:origin x="56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ggari Tejasri" userId="8e6bc85c483af7f7" providerId="LiveId" clId="{40514CF9-ABF9-4B17-B36E-F01AD8188134}"/>
    <pc:docChg chg="undo redo custSel modSld sldOrd">
      <pc:chgData name="Sheggari Tejasri" userId="8e6bc85c483af7f7" providerId="LiveId" clId="{40514CF9-ABF9-4B17-B36E-F01AD8188134}" dt="2023-07-14T13:43:21.514" v="644" actId="20577"/>
      <pc:docMkLst>
        <pc:docMk/>
      </pc:docMkLst>
      <pc:sldChg chg="modSp mod">
        <pc:chgData name="Sheggari Tejasri" userId="8e6bc85c483af7f7" providerId="LiveId" clId="{40514CF9-ABF9-4B17-B36E-F01AD8188134}" dt="2023-07-14T13:43:21.514" v="644" actId="20577"/>
        <pc:sldMkLst>
          <pc:docMk/>
          <pc:sldMk cId="190191632" sldId="257"/>
        </pc:sldMkLst>
        <pc:spChg chg="mod">
          <ac:chgData name="Sheggari Tejasri" userId="8e6bc85c483af7f7" providerId="LiveId" clId="{40514CF9-ABF9-4B17-B36E-F01AD8188134}" dt="2023-07-14T13:43:21.514" v="644" actId="20577"/>
          <ac:spMkLst>
            <pc:docMk/>
            <pc:sldMk cId="190191632" sldId="257"/>
            <ac:spMk id="3" creationId="{00000000-0000-0000-0000-000000000000}"/>
          </ac:spMkLst>
        </pc:spChg>
      </pc:sldChg>
      <pc:sldChg chg="ord">
        <pc:chgData name="Sheggari Tejasri" userId="8e6bc85c483af7f7" providerId="LiveId" clId="{40514CF9-ABF9-4B17-B36E-F01AD8188134}" dt="2023-07-11T10:12:12.890" v="211"/>
        <pc:sldMkLst>
          <pc:docMk/>
          <pc:sldMk cId="3528337048" sldId="270"/>
        </pc:sldMkLst>
      </pc:sldChg>
      <pc:sldChg chg="modSp mod">
        <pc:chgData name="Sheggari Tejasri" userId="8e6bc85c483af7f7" providerId="LiveId" clId="{40514CF9-ABF9-4B17-B36E-F01AD8188134}" dt="2023-07-11T15:49:32.851" v="631" actId="12"/>
        <pc:sldMkLst>
          <pc:docMk/>
          <pc:sldMk cId="1191127095" sldId="276"/>
        </pc:sldMkLst>
        <pc:spChg chg="mod">
          <ac:chgData name="Sheggari Tejasri" userId="8e6bc85c483af7f7" providerId="LiveId" clId="{40514CF9-ABF9-4B17-B36E-F01AD8188134}" dt="2023-07-11T15:49:32.851" v="631" actId="12"/>
          <ac:spMkLst>
            <pc:docMk/>
            <pc:sldMk cId="1191127095" sldId="276"/>
            <ac:spMk id="9" creationId="{B19691C2-F6BC-62F1-2F06-DF8CC595555B}"/>
          </ac:spMkLst>
        </pc:spChg>
      </pc:sldChg>
      <pc:sldChg chg="addSp delSp modSp mod">
        <pc:chgData name="Sheggari Tejasri" userId="8e6bc85c483af7f7" providerId="LiveId" clId="{40514CF9-ABF9-4B17-B36E-F01AD8188134}" dt="2023-07-11T14:30:38.156" v="628" actId="14100"/>
        <pc:sldMkLst>
          <pc:docMk/>
          <pc:sldMk cId="883413461" sldId="277"/>
        </pc:sldMkLst>
        <pc:spChg chg="mod">
          <ac:chgData name="Sheggari Tejasri" userId="8e6bc85c483af7f7" providerId="LiveId" clId="{40514CF9-ABF9-4B17-B36E-F01AD8188134}" dt="2023-07-11T09:53:22.133" v="11" actId="1076"/>
          <ac:spMkLst>
            <pc:docMk/>
            <pc:sldMk cId="883413461" sldId="277"/>
            <ac:spMk id="4" creationId="{1AFD25EC-470B-FC8F-2F1C-2155D462DC03}"/>
          </ac:spMkLst>
        </pc:spChg>
        <pc:spChg chg="mod">
          <ac:chgData name="Sheggari Tejasri" userId="8e6bc85c483af7f7" providerId="LiveId" clId="{40514CF9-ABF9-4B17-B36E-F01AD8188134}" dt="2023-07-11T14:30:05.636" v="624" actId="14100"/>
          <ac:spMkLst>
            <pc:docMk/>
            <pc:sldMk cId="883413461" sldId="277"/>
            <ac:spMk id="5" creationId="{3C768C3D-3754-33E9-F7D0-1EB90CEC9265}"/>
          </ac:spMkLst>
        </pc:spChg>
        <pc:spChg chg="mod">
          <ac:chgData name="Sheggari Tejasri" userId="8e6bc85c483af7f7" providerId="LiveId" clId="{40514CF9-ABF9-4B17-B36E-F01AD8188134}" dt="2023-07-11T10:21:06.962" v="423" actId="255"/>
          <ac:spMkLst>
            <pc:docMk/>
            <pc:sldMk cId="883413461" sldId="277"/>
            <ac:spMk id="6" creationId="{33CB112D-6476-12AF-BBAF-2D47BE1614DE}"/>
          </ac:spMkLst>
        </pc:spChg>
        <pc:spChg chg="add mod">
          <ac:chgData name="Sheggari Tejasri" userId="8e6bc85c483af7f7" providerId="LiveId" clId="{40514CF9-ABF9-4B17-B36E-F01AD8188134}" dt="2023-07-11T14:22:02.927" v="549" actId="14100"/>
          <ac:spMkLst>
            <pc:docMk/>
            <pc:sldMk cId="883413461" sldId="277"/>
            <ac:spMk id="7" creationId="{A5F6D08F-2289-7E0C-7693-778EEECE09C4}"/>
          </ac:spMkLst>
        </pc:spChg>
        <pc:spChg chg="mod">
          <ac:chgData name="Sheggari Tejasri" userId="8e6bc85c483af7f7" providerId="LiveId" clId="{40514CF9-ABF9-4B17-B36E-F01AD8188134}" dt="2023-07-11T14:27:17.301" v="601" actId="14100"/>
          <ac:spMkLst>
            <pc:docMk/>
            <pc:sldMk cId="883413461" sldId="277"/>
            <ac:spMk id="9" creationId="{3B0A503C-58A3-2364-0FD2-EF57D857925E}"/>
          </ac:spMkLst>
        </pc:spChg>
        <pc:spChg chg="del">
          <ac:chgData name="Sheggari Tejasri" userId="8e6bc85c483af7f7" providerId="LiveId" clId="{40514CF9-ABF9-4B17-B36E-F01AD8188134}" dt="2023-07-11T10:07:29.765" v="176" actId="478"/>
          <ac:spMkLst>
            <pc:docMk/>
            <pc:sldMk cId="883413461" sldId="277"/>
            <ac:spMk id="17" creationId="{DA631EC1-AAF8-4E3E-AFFD-6A11EF259878}"/>
          </ac:spMkLst>
        </pc:spChg>
        <pc:spChg chg="mod">
          <ac:chgData name="Sheggari Tejasri" userId="8e6bc85c483af7f7" providerId="LiveId" clId="{40514CF9-ABF9-4B17-B36E-F01AD8188134}" dt="2023-07-11T13:18:21.526" v="488" actId="14100"/>
          <ac:spMkLst>
            <pc:docMk/>
            <pc:sldMk cId="883413461" sldId="277"/>
            <ac:spMk id="19" creationId="{0870B735-9F56-921F-8E28-9B99C3C57AD4}"/>
          </ac:spMkLst>
        </pc:spChg>
        <pc:spChg chg="mod">
          <ac:chgData name="Sheggari Tejasri" userId="8e6bc85c483af7f7" providerId="LiveId" clId="{40514CF9-ABF9-4B17-B36E-F01AD8188134}" dt="2023-07-11T10:25:01.367" v="468" actId="1076"/>
          <ac:spMkLst>
            <pc:docMk/>
            <pc:sldMk cId="883413461" sldId="277"/>
            <ac:spMk id="21" creationId="{C62E209D-28A6-E13C-4D3C-DF58F888A5CB}"/>
          </ac:spMkLst>
        </pc:spChg>
        <pc:spChg chg="mod">
          <ac:chgData name="Sheggari Tejasri" userId="8e6bc85c483af7f7" providerId="LiveId" clId="{40514CF9-ABF9-4B17-B36E-F01AD8188134}" dt="2023-07-11T14:28:04.311" v="607" actId="14100"/>
          <ac:spMkLst>
            <pc:docMk/>
            <pc:sldMk cId="883413461" sldId="277"/>
            <ac:spMk id="23" creationId="{E6EDEF6C-C7AF-38E4-7ABD-673E389DC4DB}"/>
          </ac:spMkLst>
        </pc:spChg>
        <pc:spChg chg="mod">
          <ac:chgData name="Sheggari Tejasri" userId="8e6bc85c483af7f7" providerId="LiveId" clId="{40514CF9-ABF9-4B17-B36E-F01AD8188134}" dt="2023-07-11T10:22:58.035" v="444" actId="14100"/>
          <ac:spMkLst>
            <pc:docMk/>
            <pc:sldMk cId="883413461" sldId="277"/>
            <ac:spMk id="25" creationId="{946FEA3D-0B64-1CA8-8CEA-2863C2761A1D}"/>
          </ac:spMkLst>
        </pc:spChg>
        <pc:spChg chg="mod">
          <ac:chgData name="Sheggari Tejasri" userId="8e6bc85c483af7f7" providerId="LiveId" clId="{40514CF9-ABF9-4B17-B36E-F01AD8188134}" dt="2023-07-11T09:54:52.697" v="18" actId="255"/>
          <ac:spMkLst>
            <pc:docMk/>
            <pc:sldMk cId="883413461" sldId="277"/>
            <ac:spMk id="27" creationId="{8E9326D5-27E4-6390-6125-043A1C4BC3D2}"/>
          </ac:spMkLst>
        </pc:spChg>
        <pc:spChg chg="del mod">
          <ac:chgData name="Sheggari Tejasri" userId="8e6bc85c483af7f7" providerId="LiveId" clId="{40514CF9-ABF9-4B17-B36E-F01AD8188134}" dt="2023-07-11T14:21:03.786" v="537" actId="21"/>
          <ac:spMkLst>
            <pc:docMk/>
            <pc:sldMk cId="883413461" sldId="277"/>
            <ac:spMk id="29" creationId="{D6345EBC-2177-AE9F-8E97-357FBCFD2937}"/>
          </ac:spMkLst>
        </pc:spChg>
        <pc:spChg chg="del">
          <ac:chgData name="Sheggari Tejasri" userId="8e6bc85c483af7f7" providerId="LiveId" clId="{40514CF9-ABF9-4B17-B36E-F01AD8188134}" dt="2023-07-11T10:05:35.576" v="165" actId="478"/>
          <ac:spMkLst>
            <pc:docMk/>
            <pc:sldMk cId="883413461" sldId="277"/>
            <ac:spMk id="34" creationId="{F70483BC-7CCD-B521-B119-279EC98BF4CD}"/>
          </ac:spMkLst>
        </pc:spChg>
        <pc:spChg chg="mod">
          <ac:chgData name="Sheggari Tejasri" userId="8e6bc85c483af7f7" providerId="LiveId" clId="{40514CF9-ABF9-4B17-B36E-F01AD8188134}" dt="2023-07-11T13:18:10.874" v="487" actId="14100"/>
          <ac:spMkLst>
            <pc:docMk/>
            <pc:sldMk cId="883413461" sldId="277"/>
            <ac:spMk id="2052" creationId="{204EDE38-5191-1B0D-B3D8-D206D69B6E3E}"/>
          </ac:spMkLst>
        </pc:spChg>
        <pc:spChg chg="mod">
          <ac:chgData name="Sheggari Tejasri" userId="8e6bc85c483af7f7" providerId="LiveId" clId="{40514CF9-ABF9-4B17-B36E-F01AD8188134}" dt="2023-07-11T14:28:09.776" v="608" actId="14100"/>
          <ac:spMkLst>
            <pc:docMk/>
            <pc:sldMk cId="883413461" sldId="277"/>
            <ac:spMk id="2063" creationId="{6469CECA-5650-B02E-E537-3DA319A082F4}"/>
          </ac:spMkLst>
        </pc:spChg>
        <pc:spChg chg="mod">
          <ac:chgData name="Sheggari Tejasri" userId="8e6bc85c483af7f7" providerId="LiveId" clId="{40514CF9-ABF9-4B17-B36E-F01AD8188134}" dt="2023-07-11T10:24:58.109" v="467" actId="1076"/>
          <ac:spMkLst>
            <pc:docMk/>
            <pc:sldMk cId="883413461" sldId="277"/>
            <ac:spMk id="2065" creationId="{C5E806EC-47FA-F4F6-FD21-A906DC5F1BCF}"/>
          </ac:spMkLst>
        </pc:spChg>
        <pc:spChg chg="mod">
          <ac:chgData name="Sheggari Tejasri" userId="8e6bc85c483af7f7" providerId="LiveId" clId="{40514CF9-ABF9-4B17-B36E-F01AD8188134}" dt="2023-07-11T10:23:19.714" v="451" actId="14100"/>
          <ac:spMkLst>
            <pc:docMk/>
            <pc:sldMk cId="883413461" sldId="277"/>
            <ac:spMk id="2077" creationId="{659C4EA4-F9CA-F118-E026-60AC583BF921}"/>
          </ac:spMkLst>
        </pc:spChg>
        <pc:spChg chg="add del">
          <ac:chgData name="Sheggari Tejasri" userId="8e6bc85c483af7f7" providerId="LiveId" clId="{40514CF9-ABF9-4B17-B36E-F01AD8188134}" dt="2023-07-11T10:10:20.307" v="207" actId="21"/>
          <ac:spMkLst>
            <pc:docMk/>
            <pc:sldMk cId="883413461" sldId="277"/>
            <ac:spMk id="2115" creationId="{23294404-C561-DA23-11B0-5AE9AAA5FA7A}"/>
          </ac:spMkLst>
        </pc:spChg>
        <pc:spChg chg="add mod">
          <ac:chgData name="Sheggari Tejasri" userId="8e6bc85c483af7f7" providerId="LiveId" clId="{40514CF9-ABF9-4B17-B36E-F01AD8188134}" dt="2023-07-11T14:27:29.429" v="602" actId="14100"/>
          <ac:spMkLst>
            <pc:docMk/>
            <pc:sldMk cId="883413461" sldId="277"/>
            <ac:spMk id="2117" creationId="{95491874-E759-B792-0BDD-25A6817CDA2A}"/>
          </ac:spMkLst>
        </pc:spChg>
        <pc:spChg chg="add del mod">
          <ac:chgData name="Sheggari Tejasri" userId="8e6bc85c483af7f7" providerId="LiveId" clId="{40514CF9-ABF9-4B17-B36E-F01AD8188134}" dt="2023-07-11T10:16:31.436" v="389" actId="21"/>
          <ac:spMkLst>
            <pc:docMk/>
            <pc:sldMk cId="883413461" sldId="277"/>
            <ac:spMk id="2119" creationId="{E63AF37C-BF8C-AA66-A9AD-6FDA7972FEF1}"/>
          </ac:spMkLst>
        </pc:spChg>
        <pc:spChg chg="add del mod">
          <ac:chgData name="Sheggari Tejasri" userId="8e6bc85c483af7f7" providerId="LiveId" clId="{40514CF9-ABF9-4B17-B36E-F01AD8188134}" dt="2023-07-11T10:16:40.034" v="391" actId="21"/>
          <ac:spMkLst>
            <pc:docMk/>
            <pc:sldMk cId="883413461" sldId="277"/>
            <ac:spMk id="2120" creationId="{2EFD4BEE-DD91-9922-C5EA-39A2B975146B}"/>
          </ac:spMkLst>
        </pc:spChg>
        <pc:spChg chg="add mod">
          <ac:chgData name="Sheggari Tejasri" userId="8e6bc85c483af7f7" providerId="LiveId" clId="{40514CF9-ABF9-4B17-B36E-F01AD8188134}" dt="2023-07-11T14:24:35.773" v="577" actId="14100"/>
          <ac:spMkLst>
            <pc:docMk/>
            <pc:sldMk cId="883413461" sldId="277"/>
            <ac:spMk id="2122" creationId="{25CC7B8F-2E43-FA2A-E1A0-65AD5FD94143}"/>
          </ac:spMkLst>
        </pc:spChg>
        <pc:spChg chg="add mod">
          <ac:chgData name="Sheggari Tejasri" userId="8e6bc85c483af7f7" providerId="LiveId" clId="{40514CF9-ABF9-4B17-B36E-F01AD8188134}" dt="2023-07-11T14:26:33.090" v="597" actId="14100"/>
          <ac:spMkLst>
            <pc:docMk/>
            <pc:sldMk cId="883413461" sldId="277"/>
            <ac:spMk id="2124" creationId="{C8CC5B2F-B552-3434-8306-1499CFFEE538}"/>
          </ac:spMkLst>
        </pc:spChg>
        <pc:picChg chg="add del mod">
          <ac:chgData name="Sheggari Tejasri" userId="8e6bc85c483af7f7" providerId="LiveId" clId="{40514CF9-ABF9-4B17-B36E-F01AD8188134}" dt="2023-07-11T10:08:42.741" v="192" actId="21"/>
          <ac:picMkLst>
            <pc:docMk/>
            <pc:sldMk cId="883413461" sldId="277"/>
            <ac:picMk id="8" creationId="{AF5ADA57-4A69-783D-4BDA-E810D7716145}"/>
          </ac:picMkLst>
        </pc:picChg>
        <pc:picChg chg="add del mod">
          <ac:chgData name="Sheggari Tejasri" userId="8e6bc85c483af7f7" providerId="LiveId" clId="{40514CF9-ABF9-4B17-B36E-F01AD8188134}" dt="2023-07-11T14:20:56.365" v="531" actId="21"/>
          <ac:picMkLst>
            <pc:docMk/>
            <pc:sldMk cId="883413461" sldId="277"/>
            <ac:picMk id="2113" creationId="{47FF9AEC-2578-1FE0-CA10-A3B22AA9D916}"/>
          </ac:picMkLst>
        </pc:picChg>
        <pc:cxnChg chg="add del mod">
          <ac:chgData name="Sheggari Tejasri" userId="8e6bc85c483af7f7" providerId="LiveId" clId="{40514CF9-ABF9-4B17-B36E-F01AD8188134}" dt="2023-07-11T09:53:43.485" v="16" actId="478"/>
          <ac:cxnSpMkLst>
            <pc:docMk/>
            <pc:sldMk cId="883413461" sldId="277"/>
            <ac:cxnSpMk id="2" creationId="{96242B1F-1413-CF8B-BF50-66C992618C55}"/>
          </ac:cxnSpMkLst>
        </pc:cxnChg>
        <pc:cxnChg chg="add mod">
          <ac:chgData name="Sheggari Tejasri" userId="8e6bc85c483af7f7" providerId="LiveId" clId="{40514CF9-ABF9-4B17-B36E-F01AD8188134}" dt="2023-07-11T14:30:38.156" v="628" actId="14100"/>
          <ac:cxnSpMkLst>
            <pc:docMk/>
            <pc:sldMk cId="883413461" sldId="277"/>
            <ac:cxnSpMk id="14" creationId="{4B41E9C2-EA8E-F97E-4FDA-C894F9511779}"/>
          </ac:cxnSpMkLst>
        </pc:cxnChg>
        <pc:cxnChg chg="add mod">
          <ac:chgData name="Sheggari Tejasri" userId="8e6bc85c483af7f7" providerId="LiveId" clId="{40514CF9-ABF9-4B17-B36E-F01AD8188134}" dt="2023-07-11T10:20:58.756" v="422" actId="1076"/>
          <ac:cxnSpMkLst>
            <pc:docMk/>
            <pc:sldMk cId="883413461" sldId="277"/>
            <ac:cxnSpMk id="59" creationId="{4AC31AA8-319E-6FAE-683F-73CA1B376B0D}"/>
          </ac:cxnSpMkLst>
        </pc:cxnChg>
        <pc:cxnChg chg="add mod">
          <ac:chgData name="Sheggari Tejasri" userId="8e6bc85c483af7f7" providerId="LiveId" clId="{40514CF9-ABF9-4B17-B36E-F01AD8188134}" dt="2023-07-11T14:29:22.941" v="618" actId="14100"/>
          <ac:cxnSpMkLst>
            <pc:docMk/>
            <pc:sldMk cId="883413461" sldId="277"/>
            <ac:cxnSpMk id="1027" creationId="{67656A7B-8696-D6E0-85DE-F0BCA37AD2CB}"/>
          </ac:cxnSpMkLst>
        </pc:cxnChg>
        <pc:cxnChg chg="add mod">
          <ac:chgData name="Sheggari Tejasri" userId="8e6bc85c483af7f7" providerId="LiveId" clId="{40514CF9-ABF9-4B17-B36E-F01AD8188134}" dt="2023-07-11T14:29:00.160" v="613" actId="14100"/>
          <ac:cxnSpMkLst>
            <pc:docMk/>
            <pc:sldMk cId="883413461" sldId="277"/>
            <ac:cxnSpMk id="1028" creationId="{31B8B7CE-E3D7-F52D-FA85-AE8482D47833}"/>
          </ac:cxnSpMkLst>
        </pc:cxnChg>
        <pc:cxnChg chg="mod">
          <ac:chgData name="Sheggari Tejasri" userId="8e6bc85c483af7f7" providerId="LiveId" clId="{40514CF9-ABF9-4B17-B36E-F01AD8188134}" dt="2023-07-11T14:27:36.091" v="603" actId="14100"/>
          <ac:cxnSpMkLst>
            <pc:docMk/>
            <pc:sldMk cId="883413461" sldId="277"/>
            <ac:cxnSpMk id="2054" creationId="{21BF222A-6966-4B3B-DC15-9349517EA2D8}"/>
          </ac:cxnSpMkLst>
        </pc:cxnChg>
        <pc:cxnChg chg="mod">
          <ac:chgData name="Sheggari Tejasri" userId="8e6bc85c483af7f7" providerId="LiveId" clId="{40514CF9-ABF9-4B17-B36E-F01AD8188134}" dt="2023-07-11T14:27:43.825" v="604" actId="14100"/>
          <ac:cxnSpMkLst>
            <pc:docMk/>
            <pc:sldMk cId="883413461" sldId="277"/>
            <ac:cxnSpMk id="2055" creationId="{5ADCE140-B098-C361-B211-4E65982F09AF}"/>
          </ac:cxnSpMkLst>
        </pc:cxnChg>
        <pc:cxnChg chg="mod">
          <ac:chgData name="Sheggari Tejasri" userId="8e6bc85c483af7f7" providerId="LiveId" clId="{40514CF9-ABF9-4B17-B36E-F01AD8188134}" dt="2023-07-11T13:17:39.150" v="483" actId="14100"/>
          <ac:cxnSpMkLst>
            <pc:docMk/>
            <pc:sldMk cId="883413461" sldId="277"/>
            <ac:cxnSpMk id="2057" creationId="{A3E0425C-C734-6678-54ED-E9702BD8DB76}"/>
          </ac:cxnSpMkLst>
        </pc:cxnChg>
        <pc:cxnChg chg="mod">
          <ac:chgData name="Sheggari Tejasri" userId="8e6bc85c483af7f7" providerId="LiveId" clId="{40514CF9-ABF9-4B17-B36E-F01AD8188134}" dt="2023-07-11T14:30:17.782" v="625" actId="14100"/>
          <ac:cxnSpMkLst>
            <pc:docMk/>
            <pc:sldMk cId="883413461" sldId="277"/>
            <ac:cxnSpMk id="2058" creationId="{AFDAF05C-D45C-E441-435F-549F8FBCDC82}"/>
          </ac:cxnSpMkLst>
        </pc:cxnChg>
        <pc:cxnChg chg="del mod">
          <ac:chgData name="Sheggari Tejasri" userId="8e6bc85c483af7f7" providerId="LiveId" clId="{40514CF9-ABF9-4B17-B36E-F01AD8188134}" dt="2023-07-11T10:23:29.495" v="453" actId="21"/>
          <ac:cxnSpMkLst>
            <pc:docMk/>
            <pc:sldMk cId="883413461" sldId="277"/>
            <ac:cxnSpMk id="2059" creationId="{1F622A91-B983-BB26-44E6-963AE12BE7D1}"/>
          </ac:cxnSpMkLst>
        </pc:cxnChg>
        <pc:cxnChg chg="mod">
          <ac:chgData name="Sheggari Tejasri" userId="8e6bc85c483af7f7" providerId="LiveId" clId="{40514CF9-ABF9-4B17-B36E-F01AD8188134}" dt="2023-07-11T14:23:56.731" v="572" actId="14100"/>
          <ac:cxnSpMkLst>
            <pc:docMk/>
            <pc:sldMk cId="883413461" sldId="277"/>
            <ac:cxnSpMk id="2060" creationId="{FCBF0831-2255-411B-B5D1-660E44D78450}"/>
          </ac:cxnSpMkLst>
        </pc:cxnChg>
        <pc:cxnChg chg="mod">
          <ac:chgData name="Sheggari Tejasri" userId="8e6bc85c483af7f7" providerId="LiveId" clId="{40514CF9-ABF9-4B17-B36E-F01AD8188134}" dt="2023-07-11T10:08:23.810" v="187" actId="14100"/>
          <ac:cxnSpMkLst>
            <pc:docMk/>
            <pc:sldMk cId="883413461" sldId="277"/>
            <ac:cxnSpMk id="2062" creationId="{E0903BD6-8E69-CCD8-9261-E64A0C45C9C1}"/>
          </ac:cxnSpMkLst>
        </pc:cxnChg>
        <pc:cxnChg chg="add del mod">
          <ac:chgData name="Sheggari Tejasri" userId="8e6bc85c483af7f7" providerId="LiveId" clId="{40514CF9-ABF9-4B17-B36E-F01AD8188134}" dt="2023-07-11T10:03:17.260" v="109"/>
          <ac:cxnSpMkLst>
            <pc:docMk/>
            <pc:sldMk cId="883413461" sldId="277"/>
            <ac:cxnSpMk id="2081" creationId="{966E7EFC-FA2C-F1D7-EDCB-81D91D0717B8}"/>
          </ac:cxnSpMkLst>
        </pc:cxnChg>
        <pc:cxnChg chg="add mod">
          <ac:chgData name="Sheggari Tejasri" userId="8e6bc85c483af7f7" providerId="LiveId" clId="{40514CF9-ABF9-4B17-B36E-F01AD8188134}" dt="2023-07-11T14:26:50.440" v="599" actId="1076"/>
          <ac:cxnSpMkLst>
            <pc:docMk/>
            <pc:sldMk cId="883413461" sldId="277"/>
            <ac:cxnSpMk id="2097" creationId="{75961104-4894-6414-082A-D83B2B74FA11}"/>
          </ac:cxnSpMkLst>
        </pc:cxnChg>
      </pc:sldChg>
      <pc:sldChg chg="modSp mod">
        <pc:chgData name="Sheggari Tejasri" userId="8e6bc85c483af7f7" providerId="LiveId" clId="{40514CF9-ABF9-4B17-B36E-F01AD8188134}" dt="2023-07-11T13:21:07.868" v="511" actId="14100"/>
        <pc:sldMkLst>
          <pc:docMk/>
          <pc:sldMk cId="1912916589" sldId="278"/>
        </pc:sldMkLst>
        <pc:spChg chg="mod">
          <ac:chgData name="Sheggari Tejasri" userId="8e6bc85c483af7f7" providerId="LiveId" clId="{40514CF9-ABF9-4B17-B36E-F01AD8188134}" dt="2023-07-11T13:19:44.060" v="497" actId="14100"/>
          <ac:spMkLst>
            <pc:docMk/>
            <pc:sldMk cId="1912916589" sldId="278"/>
            <ac:spMk id="21" creationId="{D7281396-F6F1-31B5-7F78-D4419C25617B}"/>
          </ac:spMkLst>
        </pc:spChg>
        <pc:spChg chg="mod">
          <ac:chgData name="Sheggari Tejasri" userId="8e6bc85c483af7f7" providerId="LiveId" clId="{40514CF9-ABF9-4B17-B36E-F01AD8188134}" dt="2023-07-11T13:19:19.695" v="493" actId="1076"/>
          <ac:spMkLst>
            <pc:docMk/>
            <pc:sldMk cId="1912916589" sldId="278"/>
            <ac:spMk id="26" creationId="{A41F27FC-B962-7873-3880-A4B641656ED3}"/>
          </ac:spMkLst>
        </pc:spChg>
        <pc:cxnChg chg="mod">
          <ac:chgData name="Sheggari Tejasri" userId="8e6bc85c483af7f7" providerId="LiveId" clId="{40514CF9-ABF9-4B17-B36E-F01AD8188134}" dt="2023-07-11T13:20:06.117" v="501" actId="1076"/>
          <ac:cxnSpMkLst>
            <pc:docMk/>
            <pc:sldMk cId="1912916589" sldId="278"/>
            <ac:cxnSpMk id="1029" creationId="{BD04454A-6ED4-B812-2876-4E524C51D857}"/>
          </ac:cxnSpMkLst>
        </pc:cxnChg>
        <pc:cxnChg chg="mod">
          <ac:chgData name="Sheggari Tejasri" userId="8e6bc85c483af7f7" providerId="LiveId" clId="{40514CF9-ABF9-4B17-B36E-F01AD8188134}" dt="2023-07-11T13:20:58.784" v="510" actId="14100"/>
          <ac:cxnSpMkLst>
            <pc:docMk/>
            <pc:sldMk cId="1912916589" sldId="278"/>
            <ac:cxnSpMk id="1035" creationId="{FC783FAF-6FDA-6177-B145-5ED5ADC05011}"/>
          </ac:cxnSpMkLst>
        </pc:cxnChg>
        <pc:cxnChg chg="mod">
          <ac:chgData name="Sheggari Tejasri" userId="8e6bc85c483af7f7" providerId="LiveId" clId="{40514CF9-ABF9-4B17-B36E-F01AD8188134}" dt="2023-07-11T13:20:17.234" v="503" actId="14100"/>
          <ac:cxnSpMkLst>
            <pc:docMk/>
            <pc:sldMk cId="1912916589" sldId="278"/>
            <ac:cxnSpMk id="1036" creationId="{B5E1DFC4-3FF3-D32F-516B-27F726BE4190}"/>
          </ac:cxnSpMkLst>
        </pc:cxnChg>
        <pc:cxnChg chg="mod">
          <ac:chgData name="Sheggari Tejasri" userId="8e6bc85c483af7f7" providerId="LiveId" clId="{40514CF9-ABF9-4B17-B36E-F01AD8188134}" dt="2023-07-11T13:21:07.868" v="511" actId="14100"/>
          <ac:cxnSpMkLst>
            <pc:docMk/>
            <pc:sldMk cId="1912916589" sldId="278"/>
            <ac:cxnSpMk id="1037" creationId="{82430C26-BBD3-F6AE-5BC5-651649B67CE6}"/>
          </ac:cxnSpMkLst>
        </pc:cxnChg>
      </pc:sldChg>
      <pc:sldChg chg="addSp delSp modSp mod ord">
        <pc:chgData name="Sheggari Tejasri" userId="8e6bc85c483af7f7" providerId="LiveId" clId="{40514CF9-ABF9-4B17-B36E-F01AD8188134}" dt="2023-07-11T14:17:57.915" v="530" actId="14100"/>
        <pc:sldMkLst>
          <pc:docMk/>
          <pc:sldMk cId="1006683779" sldId="279"/>
        </pc:sldMkLst>
        <pc:graphicFrameChg chg="add del modGraphic">
          <ac:chgData name="Sheggari Tejasri" userId="8e6bc85c483af7f7" providerId="LiveId" clId="{40514CF9-ABF9-4B17-B36E-F01AD8188134}" dt="2023-07-11T10:12:24.856" v="215" actId="21"/>
          <ac:graphicFrameMkLst>
            <pc:docMk/>
            <pc:sldMk cId="1006683779" sldId="279"/>
            <ac:graphicFrameMk id="4" creationId="{08D3E688-F454-081E-456D-90CA4C14B205}"/>
          </ac:graphicFrameMkLst>
        </pc:graphicFrameChg>
        <pc:picChg chg="add mod">
          <ac:chgData name="Sheggari Tejasri" userId="8e6bc85c483af7f7" providerId="LiveId" clId="{40514CF9-ABF9-4B17-B36E-F01AD8188134}" dt="2023-07-11T14:17:57.915" v="530" actId="14100"/>
          <ac:picMkLst>
            <pc:docMk/>
            <pc:sldMk cId="1006683779" sldId="279"/>
            <ac:picMk id="4" creationId="{2374ABE8-5A60-9010-0C95-132B50CD00C3}"/>
          </ac:picMkLst>
        </pc:picChg>
        <pc:picChg chg="del">
          <ac:chgData name="Sheggari Tejasri" userId="8e6bc85c483af7f7" providerId="LiveId" clId="{40514CF9-ABF9-4B17-B36E-F01AD8188134}" dt="2023-07-11T10:15:17.796" v="380" actId="21"/>
          <ac:picMkLst>
            <pc:docMk/>
            <pc:sldMk cId="1006683779" sldId="279"/>
            <ac:picMk id="8" creationId="{0F1E06F5-B111-BD26-0761-B56AAE6F3561}"/>
          </ac:picMkLst>
        </pc:picChg>
      </pc:sldChg>
    </pc:docChg>
  </pc:docChgLst>
  <pc:docChgLst>
    <pc:chgData name="Sheggari Tejasri" userId="8e6bc85c483af7f7" providerId="LiveId" clId="{9F520DFA-497F-4E54-B8B7-95DB0FB237BE}"/>
    <pc:docChg chg="undo custSel addSld delSld modSld sldOrd">
      <pc:chgData name="Sheggari Tejasri" userId="8e6bc85c483af7f7" providerId="LiveId" clId="{9F520DFA-497F-4E54-B8B7-95DB0FB237BE}" dt="2023-11-06T07:08:42.182" v="1047" actId="5793"/>
      <pc:docMkLst>
        <pc:docMk/>
      </pc:docMkLst>
      <pc:sldChg chg="modSp mod">
        <pc:chgData name="Sheggari Tejasri" userId="8e6bc85c483af7f7" providerId="LiveId" clId="{9F520DFA-497F-4E54-B8B7-95DB0FB237BE}" dt="2023-09-12T09:00:48.126" v="171" actId="20577"/>
        <pc:sldMkLst>
          <pc:docMk/>
          <pc:sldMk cId="2297883215" sldId="265"/>
        </pc:sldMkLst>
        <pc:spChg chg="mod">
          <ac:chgData name="Sheggari Tejasri" userId="8e6bc85c483af7f7" providerId="LiveId" clId="{9F520DFA-497F-4E54-B8B7-95DB0FB237BE}" dt="2023-09-12T09:00:48.126" v="171" actId="20577"/>
          <ac:spMkLst>
            <pc:docMk/>
            <pc:sldMk cId="2297883215" sldId="265"/>
            <ac:spMk id="2" creationId="{00000000-0000-0000-0000-000000000000}"/>
          </ac:spMkLst>
        </pc:spChg>
      </pc:sldChg>
      <pc:sldChg chg="modSp mod">
        <pc:chgData name="Sheggari Tejasri" userId="8e6bc85c483af7f7" providerId="LiveId" clId="{9F520DFA-497F-4E54-B8B7-95DB0FB237BE}" dt="2023-09-12T15:44:34.536" v="607" actId="1076"/>
        <pc:sldMkLst>
          <pc:docMk/>
          <pc:sldMk cId="1758897591" sldId="271"/>
        </pc:sldMkLst>
        <pc:spChg chg="mod">
          <ac:chgData name="Sheggari Tejasri" userId="8e6bc85c483af7f7" providerId="LiveId" clId="{9F520DFA-497F-4E54-B8B7-95DB0FB237BE}" dt="2023-09-12T15:44:34.536" v="607" actId="1076"/>
          <ac:spMkLst>
            <pc:docMk/>
            <pc:sldMk cId="1758897591" sldId="271"/>
            <ac:spMk id="3" creationId="{03423C42-AD36-9FB2-8988-1F139C78E06B}"/>
          </ac:spMkLst>
        </pc:spChg>
      </pc:sldChg>
      <pc:sldChg chg="modSp mod">
        <pc:chgData name="Sheggari Tejasri" userId="8e6bc85c483af7f7" providerId="LiveId" clId="{9F520DFA-497F-4E54-B8B7-95DB0FB237BE}" dt="2023-09-13T13:03:19.023" v="887" actId="1076"/>
        <pc:sldMkLst>
          <pc:docMk/>
          <pc:sldMk cId="1839377633" sldId="275"/>
        </pc:sldMkLst>
        <pc:picChg chg="mod">
          <ac:chgData name="Sheggari Tejasri" userId="8e6bc85c483af7f7" providerId="LiveId" clId="{9F520DFA-497F-4E54-B8B7-95DB0FB237BE}" dt="2023-09-13T13:03:19.023" v="887" actId="1076"/>
          <ac:picMkLst>
            <pc:docMk/>
            <pc:sldMk cId="1839377633" sldId="275"/>
            <ac:picMk id="5" creationId="{F9E53994-C073-FC20-5E20-35DABD2A9265}"/>
          </ac:picMkLst>
        </pc:picChg>
        <pc:cxnChg chg="mod">
          <ac:chgData name="Sheggari Tejasri" userId="8e6bc85c483af7f7" providerId="LiveId" clId="{9F520DFA-497F-4E54-B8B7-95DB0FB237BE}" dt="2023-09-13T13:03:19.023" v="887" actId="1076"/>
          <ac:cxnSpMkLst>
            <pc:docMk/>
            <pc:sldMk cId="1839377633" sldId="275"/>
            <ac:cxnSpMk id="1028" creationId="{D86BD681-A113-8B8C-BFC1-6C2E987CD0F6}"/>
          </ac:cxnSpMkLst>
        </pc:cxnChg>
      </pc:sldChg>
      <pc:sldChg chg="modSp mod">
        <pc:chgData name="Sheggari Tejasri" userId="8e6bc85c483af7f7" providerId="LiveId" clId="{9F520DFA-497F-4E54-B8B7-95DB0FB237BE}" dt="2023-09-13T09:40:41.293" v="880" actId="5793"/>
        <pc:sldMkLst>
          <pc:docMk/>
          <pc:sldMk cId="1191127095" sldId="276"/>
        </pc:sldMkLst>
        <pc:spChg chg="mod">
          <ac:chgData name="Sheggari Tejasri" userId="8e6bc85c483af7f7" providerId="LiveId" clId="{9F520DFA-497F-4E54-B8B7-95DB0FB237BE}" dt="2023-09-13T09:40:41.293" v="880" actId="5793"/>
          <ac:spMkLst>
            <pc:docMk/>
            <pc:sldMk cId="1191127095" sldId="276"/>
            <ac:spMk id="9" creationId="{B19691C2-F6BC-62F1-2F06-DF8CC595555B}"/>
          </ac:spMkLst>
        </pc:spChg>
      </pc:sldChg>
      <pc:sldChg chg="addSp delSp modSp mod">
        <pc:chgData name="Sheggari Tejasri" userId="8e6bc85c483af7f7" providerId="LiveId" clId="{9F520DFA-497F-4E54-B8B7-95DB0FB237BE}" dt="2023-09-28T12:19:57.212" v="992" actId="14100"/>
        <pc:sldMkLst>
          <pc:docMk/>
          <pc:sldMk cId="883413461" sldId="277"/>
        </pc:sldMkLst>
        <pc:spChg chg="del">
          <ac:chgData name="Sheggari Tejasri" userId="8e6bc85c483af7f7" providerId="LiveId" clId="{9F520DFA-497F-4E54-B8B7-95DB0FB237BE}" dt="2023-09-28T12:15:09.194" v="953" actId="21"/>
          <ac:spMkLst>
            <pc:docMk/>
            <pc:sldMk cId="883413461" sldId="277"/>
            <ac:spMk id="5" creationId="{3C768C3D-3754-33E9-F7D0-1EB90CEC9265}"/>
          </ac:spMkLst>
        </pc:spChg>
        <pc:spChg chg="del">
          <ac:chgData name="Sheggari Tejasri" userId="8e6bc85c483af7f7" providerId="LiveId" clId="{9F520DFA-497F-4E54-B8B7-95DB0FB237BE}" dt="2023-09-28T12:18:13.400" v="979" actId="21"/>
          <ac:spMkLst>
            <pc:docMk/>
            <pc:sldMk cId="883413461" sldId="277"/>
            <ac:spMk id="6" creationId="{33CB112D-6476-12AF-BBAF-2D47BE1614DE}"/>
          </ac:spMkLst>
        </pc:spChg>
        <pc:spChg chg="del">
          <ac:chgData name="Sheggari Tejasri" userId="8e6bc85c483af7f7" providerId="LiveId" clId="{9F520DFA-497F-4E54-B8B7-95DB0FB237BE}" dt="2023-09-28T12:15:45.945" v="960" actId="21"/>
          <ac:spMkLst>
            <pc:docMk/>
            <pc:sldMk cId="883413461" sldId="277"/>
            <ac:spMk id="7" creationId="{A5F6D08F-2289-7E0C-7693-778EEECE09C4}"/>
          </ac:spMkLst>
        </pc:spChg>
        <pc:spChg chg="del">
          <ac:chgData name="Sheggari Tejasri" userId="8e6bc85c483af7f7" providerId="LiveId" clId="{9F520DFA-497F-4E54-B8B7-95DB0FB237BE}" dt="2023-09-28T12:16:29.122" v="968" actId="21"/>
          <ac:spMkLst>
            <pc:docMk/>
            <pc:sldMk cId="883413461" sldId="277"/>
            <ac:spMk id="9" creationId="{3B0A503C-58A3-2364-0FD2-EF57D857925E}"/>
          </ac:spMkLst>
        </pc:spChg>
        <pc:spChg chg="del">
          <ac:chgData name="Sheggari Tejasri" userId="8e6bc85c483af7f7" providerId="LiveId" clId="{9F520DFA-497F-4E54-B8B7-95DB0FB237BE}" dt="2023-09-28T12:15:37.209" v="959" actId="21"/>
          <ac:spMkLst>
            <pc:docMk/>
            <pc:sldMk cId="883413461" sldId="277"/>
            <ac:spMk id="19" creationId="{0870B735-9F56-921F-8E28-9B99C3C57AD4}"/>
          </ac:spMkLst>
        </pc:spChg>
        <pc:spChg chg="del">
          <ac:chgData name="Sheggari Tejasri" userId="8e6bc85c483af7f7" providerId="LiveId" clId="{9F520DFA-497F-4E54-B8B7-95DB0FB237BE}" dt="2023-09-28T12:16:04.910" v="965" actId="21"/>
          <ac:spMkLst>
            <pc:docMk/>
            <pc:sldMk cId="883413461" sldId="277"/>
            <ac:spMk id="21" creationId="{C62E209D-28A6-E13C-4D3C-DF58F888A5CB}"/>
          </ac:spMkLst>
        </pc:spChg>
        <pc:spChg chg="del">
          <ac:chgData name="Sheggari Tejasri" userId="8e6bc85c483af7f7" providerId="LiveId" clId="{9F520DFA-497F-4E54-B8B7-95DB0FB237BE}" dt="2023-09-28T12:18:06.279" v="978" actId="21"/>
          <ac:spMkLst>
            <pc:docMk/>
            <pc:sldMk cId="883413461" sldId="277"/>
            <ac:spMk id="23" creationId="{E6EDEF6C-C7AF-38E4-7ABD-673E389DC4DB}"/>
          </ac:spMkLst>
        </pc:spChg>
        <pc:spChg chg="del mod">
          <ac:chgData name="Sheggari Tejasri" userId="8e6bc85c483af7f7" providerId="LiveId" clId="{9F520DFA-497F-4E54-B8B7-95DB0FB237BE}" dt="2023-09-28T12:18:24.472" v="981" actId="21"/>
          <ac:spMkLst>
            <pc:docMk/>
            <pc:sldMk cId="883413461" sldId="277"/>
            <ac:spMk id="25" creationId="{946FEA3D-0B64-1CA8-8CEA-2863C2761A1D}"/>
          </ac:spMkLst>
        </pc:spChg>
        <pc:spChg chg="del">
          <ac:chgData name="Sheggari Tejasri" userId="8e6bc85c483af7f7" providerId="LiveId" clId="{9F520DFA-497F-4E54-B8B7-95DB0FB237BE}" dt="2023-09-28T12:15:31.342" v="958" actId="21"/>
          <ac:spMkLst>
            <pc:docMk/>
            <pc:sldMk cId="883413461" sldId="277"/>
            <ac:spMk id="27" creationId="{8E9326D5-27E4-6390-6125-043A1C4BC3D2}"/>
          </ac:spMkLst>
        </pc:spChg>
        <pc:spChg chg="del">
          <ac:chgData name="Sheggari Tejasri" userId="8e6bc85c483af7f7" providerId="LiveId" clId="{9F520DFA-497F-4E54-B8B7-95DB0FB237BE}" dt="2023-09-28T12:15:15.803" v="955" actId="21"/>
          <ac:spMkLst>
            <pc:docMk/>
            <pc:sldMk cId="883413461" sldId="277"/>
            <ac:spMk id="2052" creationId="{204EDE38-5191-1B0D-B3D8-D206D69B6E3E}"/>
          </ac:spMkLst>
        </pc:spChg>
        <pc:spChg chg="del mod">
          <ac:chgData name="Sheggari Tejasri" userId="8e6bc85c483af7f7" providerId="LiveId" clId="{9F520DFA-497F-4E54-B8B7-95DB0FB237BE}" dt="2023-09-28T12:18:01.393" v="977" actId="21"/>
          <ac:spMkLst>
            <pc:docMk/>
            <pc:sldMk cId="883413461" sldId="277"/>
            <ac:spMk id="2063" creationId="{6469CECA-5650-B02E-E537-3DA319A082F4}"/>
          </ac:spMkLst>
        </pc:spChg>
        <pc:spChg chg="del">
          <ac:chgData name="Sheggari Tejasri" userId="8e6bc85c483af7f7" providerId="LiveId" clId="{9F520DFA-497F-4E54-B8B7-95DB0FB237BE}" dt="2023-09-28T12:16:13.764" v="966" actId="21"/>
          <ac:spMkLst>
            <pc:docMk/>
            <pc:sldMk cId="883413461" sldId="277"/>
            <ac:spMk id="2065" creationId="{C5E806EC-47FA-F4F6-FD21-A906DC5F1BCF}"/>
          </ac:spMkLst>
        </pc:spChg>
        <pc:spChg chg="del mod">
          <ac:chgData name="Sheggari Tejasri" userId="8e6bc85c483af7f7" providerId="LiveId" clId="{9F520DFA-497F-4E54-B8B7-95DB0FB237BE}" dt="2023-09-28T12:18:46.087" v="985" actId="21"/>
          <ac:spMkLst>
            <pc:docMk/>
            <pc:sldMk cId="883413461" sldId="277"/>
            <ac:spMk id="2077" creationId="{659C4EA4-F9CA-F118-E026-60AC583BF921}"/>
          </ac:spMkLst>
        </pc:spChg>
        <pc:spChg chg="del">
          <ac:chgData name="Sheggari Tejasri" userId="8e6bc85c483af7f7" providerId="LiveId" clId="{9F520DFA-497F-4E54-B8B7-95DB0FB237BE}" dt="2023-09-28T12:16:58.278" v="972" actId="21"/>
          <ac:spMkLst>
            <pc:docMk/>
            <pc:sldMk cId="883413461" sldId="277"/>
            <ac:spMk id="2117" creationId="{95491874-E759-B792-0BDD-25A6817CDA2A}"/>
          </ac:spMkLst>
        </pc:spChg>
        <pc:spChg chg="del">
          <ac:chgData name="Sheggari Tejasri" userId="8e6bc85c483af7f7" providerId="LiveId" clId="{9F520DFA-497F-4E54-B8B7-95DB0FB237BE}" dt="2023-09-28T12:16:36.412" v="969" actId="21"/>
          <ac:spMkLst>
            <pc:docMk/>
            <pc:sldMk cId="883413461" sldId="277"/>
            <ac:spMk id="2122" creationId="{25CC7B8F-2E43-FA2A-E1A0-65AD5FD94143}"/>
          </ac:spMkLst>
        </pc:spChg>
        <pc:spChg chg="del">
          <ac:chgData name="Sheggari Tejasri" userId="8e6bc85c483af7f7" providerId="LiveId" clId="{9F520DFA-497F-4E54-B8B7-95DB0FB237BE}" dt="2023-09-28T12:16:43.620" v="970" actId="21"/>
          <ac:spMkLst>
            <pc:docMk/>
            <pc:sldMk cId="883413461" sldId="277"/>
            <ac:spMk id="2124" creationId="{C8CC5B2F-B552-3434-8306-1499CFFEE538}"/>
          </ac:spMkLst>
        </pc:spChg>
        <pc:picChg chg="add mod">
          <ac:chgData name="Sheggari Tejasri" userId="8e6bc85c483af7f7" providerId="LiveId" clId="{9F520DFA-497F-4E54-B8B7-95DB0FB237BE}" dt="2023-09-28T12:19:57.212" v="992" actId="14100"/>
          <ac:picMkLst>
            <pc:docMk/>
            <pc:sldMk cId="883413461" sldId="277"/>
            <ac:picMk id="10" creationId="{9DC6891F-B2EB-A9CE-9FE7-2460A92D4076}"/>
          </ac:picMkLst>
        </pc:picChg>
        <pc:cxnChg chg="del">
          <ac:chgData name="Sheggari Tejasri" userId="8e6bc85c483af7f7" providerId="LiveId" clId="{9F520DFA-497F-4E54-B8B7-95DB0FB237BE}" dt="2023-09-28T12:15:19.157" v="956" actId="21"/>
          <ac:cxnSpMkLst>
            <pc:docMk/>
            <pc:sldMk cId="883413461" sldId="277"/>
            <ac:cxnSpMk id="14" creationId="{4B41E9C2-EA8E-F97E-4FDA-C894F9511779}"/>
          </ac:cxnSpMkLst>
        </pc:cxnChg>
        <pc:cxnChg chg="del">
          <ac:chgData name="Sheggari Tejasri" userId="8e6bc85c483af7f7" providerId="LiveId" clId="{9F520DFA-497F-4E54-B8B7-95DB0FB237BE}" dt="2023-09-28T12:18:32.171" v="982" actId="21"/>
          <ac:cxnSpMkLst>
            <pc:docMk/>
            <pc:sldMk cId="883413461" sldId="277"/>
            <ac:cxnSpMk id="59" creationId="{4AC31AA8-319E-6FAE-683F-73CA1B376B0D}"/>
          </ac:cxnSpMkLst>
        </pc:cxnChg>
        <pc:cxnChg chg="del mod">
          <ac:chgData name="Sheggari Tejasri" userId="8e6bc85c483af7f7" providerId="LiveId" clId="{9F520DFA-497F-4E54-B8B7-95DB0FB237BE}" dt="2023-09-28T12:15:54.807" v="963" actId="21"/>
          <ac:cxnSpMkLst>
            <pc:docMk/>
            <pc:sldMk cId="883413461" sldId="277"/>
            <ac:cxnSpMk id="1027" creationId="{67656A7B-8696-D6E0-85DE-F0BCA37AD2CB}"/>
          </ac:cxnSpMkLst>
        </pc:cxnChg>
        <pc:cxnChg chg="del">
          <ac:chgData name="Sheggari Tejasri" userId="8e6bc85c483af7f7" providerId="LiveId" clId="{9F520DFA-497F-4E54-B8B7-95DB0FB237BE}" dt="2023-09-28T12:15:50.837" v="961" actId="21"/>
          <ac:cxnSpMkLst>
            <pc:docMk/>
            <pc:sldMk cId="883413461" sldId="277"/>
            <ac:cxnSpMk id="1028" creationId="{31B8B7CE-E3D7-F52D-FA85-AE8482D47833}"/>
          </ac:cxnSpMkLst>
        </pc:cxnChg>
        <pc:cxnChg chg="del mod">
          <ac:chgData name="Sheggari Tejasri" userId="8e6bc85c483af7f7" providerId="LiveId" clId="{9F520DFA-497F-4E54-B8B7-95DB0FB237BE}" dt="2023-09-28T12:17:55.922" v="975" actId="21"/>
          <ac:cxnSpMkLst>
            <pc:docMk/>
            <pc:sldMk cId="883413461" sldId="277"/>
            <ac:cxnSpMk id="2054" creationId="{21BF222A-6966-4B3B-DC15-9349517EA2D8}"/>
          </ac:cxnSpMkLst>
        </pc:cxnChg>
        <pc:cxnChg chg="del">
          <ac:chgData name="Sheggari Tejasri" userId="8e6bc85c483af7f7" providerId="LiveId" clId="{9F520DFA-497F-4E54-B8B7-95DB0FB237BE}" dt="2023-09-28T12:16:18.150" v="967" actId="21"/>
          <ac:cxnSpMkLst>
            <pc:docMk/>
            <pc:sldMk cId="883413461" sldId="277"/>
            <ac:cxnSpMk id="2055" creationId="{5ADCE140-B098-C361-B211-4E65982F09AF}"/>
          </ac:cxnSpMkLst>
        </pc:cxnChg>
        <pc:cxnChg chg="del">
          <ac:chgData name="Sheggari Tejasri" userId="8e6bc85c483af7f7" providerId="LiveId" clId="{9F520DFA-497F-4E54-B8B7-95DB0FB237BE}" dt="2023-09-28T12:17:06.610" v="974" actId="21"/>
          <ac:cxnSpMkLst>
            <pc:docMk/>
            <pc:sldMk cId="883413461" sldId="277"/>
            <ac:cxnSpMk id="2056" creationId="{6C583E7E-0CB7-EDD1-E764-D5B5C6755E78}"/>
          </ac:cxnSpMkLst>
        </pc:cxnChg>
        <pc:cxnChg chg="del">
          <ac:chgData name="Sheggari Tejasri" userId="8e6bc85c483af7f7" providerId="LiveId" clId="{9F520DFA-497F-4E54-B8B7-95DB0FB237BE}" dt="2023-09-28T12:15:57.924" v="964" actId="21"/>
          <ac:cxnSpMkLst>
            <pc:docMk/>
            <pc:sldMk cId="883413461" sldId="277"/>
            <ac:cxnSpMk id="2057" creationId="{A3E0425C-C734-6678-54ED-E9702BD8DB76}"/>
          </ac:cxnSpMkLst>
        </pc:cxnChg>
        <pc:cxnChg chg="del mod">
          <ac:chgData name="Sheggari Tejasri" userId="8e6bc85c483af7f7" providerId="LiveId" clId="{9F520DFA-497F-4E54-B8B7-95DB0FB237BE}" dt="2023-09-28T12:15:24.313" v="957" actId="21"/>
          <ac:cxnSpMkLst>
            <pc:docMk/>
            <pc:sldMk cId="883413461" sldId="277"/>
            <ac:cxnSpMk id="2058" creationId="{AFDAF05C-D45C-E441-435F-549F8FBCDC82}"/>
          </ac:cxnSpMkLst>
        </pc:cxnChg>
        <pc:cxnChg chg="del">
          <ac:chgData name="Sheggari Tejasri" userId="8e6bc85c483af7f7" providerId="LiveId" clId="{9F520DFA-497F-4E54-B8B7-95DB0FB237BE}" dt="2023-09-28T12:17:02.525" v="973" actId="21"/>
          <ac:cxnSpMkLst>
            <pc:docMk/>
            <pc:sldMk cId="883413461" sldId="277"/>
            <ac:cxnSpMk id="2060" creationId="{FCBF0831-2255-411B-B5D1-660E44D78450}"/>
          </ac:cxnSpMkLst>
        </pc:cxnChg>
        <pc:cxnChg chg="del mod">
          <ac:chgData name="Sheggari Tejasri" userId="8e6bc85c483af7f7" providerId="LiveId" clId="{9F520DFA-497F-4E54-B8B7-95DB0FB237BE}" dt="2023-09-28T12:18:40.059" v="983" actId="21"/>
          <ac:cxnSpMkLst>
            <pc:docMk/>
            <pc:sldMk cId="883413461" sldId="277"/>
            <ac:cxnSpMk id="2062" creationId="{E0903BD6-8E69-CCD8-9261-E64A0C45C9C1}"/>
          </ac:cxnSpMkLst>
        </pc:cxnChg>
        <pc:cxnChg chg="del">
          <ac:chgData name="Sheggari Tejasri" userId="8e6bc85c483af7f7" providerId="LiveId" clId="{9F520DFA-497F-4E54-B8B7-95DB0FB237BE}" dt="2023-09-28T12:16:50.599" v="971" actId="21"/>
          <ac:cxnSpMkLst>
            <pc:docMk/>
            <pc:sldMk cId="883413461" sldId="277"/>
            <ac:cxnSpMk id="2097" creationId="{75961104-4894-6414-082A-D83B2B74FA11}"/>
          </ac:cxnSpMkLst>
        </pc:cxnChg>
      </pc:sldChg>
      <pc:sldChg chg="addSp delSp modSp mod">
        <pc:chgData name="Sheggari Tejasri" userId="8e6bc85c483af7f7" providerId="LiveId" clId="{9F520DFA-497F-4E54-B8B7-95DB0FB237BE}" dt="2023-09-28T12:25:03.033" v="1034" actId="14100"/>
        <pc:sldMkLst>
          <pc:docMk/>
          <pc:sldMk cId="1912916589" sldId="278"/>
        </pc:sldMkLst>
        <pc:spChg chg="mod">
          <ac:chgData name="Sheggari Tejasri" userId="8e6bc85c483af7f7" providerId="LiveId" clId="{9F520DFA-497F-4E54-B8B7-95DB0FB237BE}" dt="2023-09-09T13:17:02.831" v="0" actId="1076"/>
          <ac:spMkLst>
            <pc:docMk/>
            <pc:sldMk cId="1912916589" sldId="278"/>
            <ac:spMk id="2" creationId="{2F11181E-41AD-E330-BD35-7E6915EC9BBB}"/>
          </ac:spMkLst>
        </pc:spChg>
        <pc:spChg chg="del">
          <ac:chgData name="Sheggari Tejasri" userId="8e6bc85c483af7f7" providerId="LiveId" clId="{9F520DFA-497F-4E54-B8B7-95DB0FB237BE}" dt="2023-09-28T12:22:58.130" v="1011" actId="21"/>
          <ac:spMkLst>
            <pc:docMk/>
            <pc:sldMk cId="1912916589" sldId="278"/>
            <ac:spMk id="7" creationId="{46542F02-6430-A25F-9D1A-E7A9D9B51B6D}"/>
          </ac:spMkLst>
        </pc:spChg>
        <pc:spChg chg="del mod">
          <ac:chgData name="Sheggari Tejasri" userId="8e6bc85c483af7f7" providerId="LiveId" clId="{9F520DFA-497F-4E54-B8B7-95DB0FB237BE}" dt="2023-09-28T12:22:43.615" v="1006" actId="21"/>
          <ac:spMkLst>
            <pc:docMk/>
            <pc:sldMk cId="1912916589" sldId="278"/>
            <ac:spMk id="21" creationId="{D7281396-F6F1-31B5-7F78-D4419C25617B}"/>
          </ac:spMkLst>
        </pc:spChg>
        <pc:spChg chg="del">
          <ac:chgData name="Sheggari Tejasri" userId="8e6bc85c483af7f7" providerId="LiveId" clId="{9F520DFA-497F-4E54-B8B7-95DB0FB237BE}" dt="2023-09-28T12:23:19.514" v="1018" actId="21"/>
          <ac:spMkLst>
            <pc:docMk/>
            <pc:sldMk cId="1912916589" sldId="278"/>
            <ac:spMk id="26" creationId="{A41F27FC-B962-7873-3880-A4B641656ED3}"/>
          </ac:spMkLst>
        </pc:spChg>
        <pc:picChg chg="del">
          <ac:chgData name="Sheggari Tejasri" userId="8e6bc85c483af7f7" providerId="LiveId" clId="{9F520DFA-497F-4E54-B8B7-95DB0FB237BE}" dt="2023-09-28T12:22:50.323" v="1008" actId="21"/>
          <ac:picMkLst>
            <pc:docMk/>
            <pc:sldMk cId="1912916589" sldId="278"/>
            <ac:picMk id="4" creationId="{7C2B9865-B386-DE7F-053C-4E954F321FF4}"/>
          </ac:picMkLst>
        </pc:picChg>
        <pc:picChg chg="add mod">
          <ac:chgData name="Sheggari Tejasri" userId="8e6bc85c483af7f7" providerId="LiveId" clId="{9F520DFA-497F-4E54-B8B7-95DB0FB237BE}" dt="2023-09-28T12:25:03.033" v="1034" actId="14100"/>
          <ac:picMkLst>
            <pc:docMk/>
            <pc:sldMk cId="1912916589" sldId="278"/>
            <ac:picMk id="5" creationId="{24545FC9-D614-77FE-2C84-9CAC40A0346F}"/>
          </ac:picMkLst>
        </pc:picChg>
        <pc:picChg chg="del mod">
          <ac:chgData name="Sheggari Tejasri" userId="8e6bc85c483af7f7" providerId="LiveId" clId="{9F520DFA-497F-4E54-B8B7-95DB0FB237BE}" dt="2023-09-28T12:22:54.182" v="1010" actId="21"/>
          <ac:picMkLst>
            <pc:docMk/>
            <pc:sldMk cId="1912916589" sldId="278"/>
            <ac:picMk id="6" creationId="{7845FE88-2BCF-1AFC-7C42-752D4FA83B57}"/>
          </ac:picMkLst>
        </pc:picChg>
        <pc:cxnChg chg="del mod">
          <ac:chgData name="Sheggari Tejasri" userId="8e6bc85c483af7f7" providerId="LiveId" clId="{9F520DFA-497F-4E54-B8B7-95DB0FB237BE}" dt="2023-09-28T12:24:01.599" v="1027" actId="21"/>
          <ac:cxnSpMkLst>
            <pc:docMk/>
            <pc:sldMk cId="1912916589" sldId="278"/>
            <ac:cxnSpMk id="1027" creationId="{2B401C54-BCE1-3519-6677-A72B4C12FE75}"/>
          </ac:cxnSpMkLst>
        </pc:cxnChg>
        <pc:cxnChg chg="del mod">
          <ac:chgData name="Sheggari Tejasri" userId="8e6bc85c483af7f7" providerId="LiveId" clId="{9F520DFA-497F-4E54-B8B7-95DB0FB237BE}" dt="2023-09-28T12:24:11.153" v="1029" actId="21"/>
          <ac:cxnSpMkLst>
            <pc:docMk/>
            <pc:sldMk cId="1912916589" sldId="278"/>
            <ac:cxnSpMk id="1028" creationId="{DCCF4E8B-EC65-2F52-8D05-D0E56288AD51}"/>
          </ac:cxnSpMkLst>
        </pc:cxnChg>
        <pc:cxnChg chg="del mod">
          <ac:chgData name="Sheggari Tejasri" userId="8e6bc85c483af7f7" providerId="LiveId" clId="{9F520DFA-497F-4E54-B8B7-95DB0FB237BE}" dt="2023-09-28T12:23:02.313" v="1013" actId="21"/>
          <ac:cxnSpMkLst>
            <pc:docMk/>
            <pc:sldMk cId="1912916589" sldId="278"/>
            <ac:cxnSpMk id="1029" creationId="{BD04454A-6ED4-B812-2876-4E524C51D857}"/>
          </ac:cxnSpMkLst>
        </pc:cxnChg>
        <pc:cxnChg chg="del mod">
          <ac:chgData name="Sheggari Tejasri" userId="8e6bc85c483af7f7" providerId="LiveId" clId="{9F520DFA-497F-4E54-B8B7-95DB0FB237BE}" dt="2023-09-28T12:24:06.992" v="1028" actId="21"/>
          <ac:cxnSpMkLst>
            <pc:docMk/>
            <pc:sldMk cId="1912916589" sldId="278"/>
            <ac:cxnSpMk id="1032" creationId="{0A6CB71C-AAD2-0EB0-9EF0-026D3673DBA5}"/>
          </ac:cxnSpMkLst>
        </pc:cxnChg>
        <pc:cxnChg chg="del">
          <ac:chgData name="Sheggari Tejasri" userId="8e6bc85c483af7f7" providerId="LiveId" clId="{9F520DFA-497F-4E54-B8B7-95DB0FB237BE}" dt="2023-09-28T12:23:06.715" v="1014" actId="21"/>
          <ac:cxnSpMkLst>
            <pc:docMk/>
            <pc:sldMk cId="1912916589" sldId="278"/>
            <ac:cxnSpMk id="1035" creationId="{FC783FAF-6FDA-6177-B145-5ED5ADC05011}"/>
          </ac:cxnSpMkLst>
        </pc:cxnChg>
        <pc:cxnChg chg="del mod">
          <ac:chgData name="Sheggari Tejasri" userId="8e6bc85c483af7f7" providerId="LiveId" clId="{9F520DFA-497F-4E54-B8B7-95DB0FB237BE}" dt="2023-09-28T12:23:10.493" v="1016" actId="21"/>
          <ac:cxnSpMkLst>
            <pc:docMk/>
            <pc:sldMk cId="1912916589" sldId="278"/>
            <ac:cxnSpMk id="1036" creationId="{B5E1DFC4-3FF3-D32F-516B-27F726BE4190}"/>
          </ac:cxnSpMkLst>
        </pc:cxnChg>
        <pc:cxnChg chg="del">
          <ac:chgData name="Sheggari Tejasri" userId="8e6bc85c483af7f7" providerId="LiveId" clId="{9F520DFA-497F-4E54-B8B7-95DB0FB237BE}" dt="2023-09-28T12:23:14.003" v="1017" actId="21"/>
          <ac:cxnSpMkLst>
            <pc:docMk/>
            <pc:sldMk cId="1912916589" sldId="278"/>
            <ac:cxnSpMk id="1037" creationId="{82430C26-BBD3-F6AE-5BC5-651649B67CE6}"/>
          </ac:cxnSpMkLst>
        </pc:cxnChg>
        <pc:cxnChg chg="del">
          <ac:chgData name="Sheggari Tejasri" userId="8e6bc85c483af7f7" providerId="LiveId" clId="{9F520DFA-497F-4E54-B8B7-95DB0FB237BE}" dt="2023-09-28T12:22:47.189" v="1007" actId="21"/>
          <ac:cxnSpMkLst>
            <pc:docMk/>
            <pc:sldMk cId="1912916589" sldId="278"/>
            <ac:cxnSpMk id="1038" creationId="{D296E9B3-2516-68F5-E4F7-F845F6BF5123}"/>
          </ac:cxnSpMkLst>
        </pc:cxnChg>
        <pc:cxnChg chg="del">
          <ac:chgData name="Sheggari Tejasri" userId="8e6bc85c483af7f7" providerId="LiveId" clId="{9F520DFA-497F-4E54-B8B7-95DB0FB237BE}" dt="2023-09-28T12:23:37.080" v="1022" actId="21"/>
          <ac:cxnSpMkLst>
            <pc:docMk/>
            <pc:sldMk cId="1912916589" sldId="278"/>
            <ac:cxnSpMk id="1039" creationId="{70A6A3A1-2525-21ED-8F64-4F8351119D8E}"/>
          </ac:cxnSpMkLst>
        </pc:cxnChg>
        <pc:cxnChg chg="del">
          <ac:chgData name="Sheggari Tejasri" userId="8e6bc85c483af7f7" providerId="LiveId" clId="{9F520DFA-497F-4E54-B8B7-95DB0FB237BE}" dt="2023-09-28T12:23:32.802" v="1021" actId="21"/>
          <ac:cxnSpMkLst>
            <pc:docMk/>
            <pc:sldMk cId="1912916589" sldId="278"/>
            <ac:cxnSpMk id="1040" creationId="{9ED6F401-ACFF-8C38-6310-6A67DCC6A04C}"/>
          </ac:cxnSpMkLst>
        </pc:cxnChg>
        <pc:cxnChg chg="del">
          <ac:chgData name="Sheggari Tejasri" userId="8e6bc85c483af7f7" providerId="LiveId" clId="{9F520DFA-497F-4E54-B8B7-95DB0FB237BE}" dt="2023-09-28T12:23:27.373" v="1020" actId="21"/>
          <ac:cxnSpMkLst>
            <pc:docMk/>
            <pc:sldMk cId="1912916589" sldId="278"/>
            <ac:cxnSpMk id="1041" creationId="{17093665-DC20-28B3-636F-036751A7298D}"/>
          </ac:cxnSpMkLst>
        </pc:cxnChg>
        <pc:cxnChg chg="del">
          <ac:chgData name="Sheggari Tejasri" userId="8e6bc85c483af7f7" providerId="LiveId" clId="{9F520DFA-497F-4E54-B8B7-95DB0FB237BE}" dt="2023-09-28T12:23:22.948" v="1019" actId="21"/>
          <ac:cxnSpMkLst>
            <pc:docMk/>
            <pc:sldMk cId="1912916589" sldId="278"/>
            <ac:cxnSpMk id="1042" creationId="{C38F8743-4BAA-7236-5E2B-A9C38EA6E470}"/>
          </ac:cxnSpMkLst>
        </pc:cxnChg>
        <pc:cxnChg chg="del">
          <ac:chgData name="Sheggari Tejasri" userId="8e6bc85c483af7f7" providerId="LiveId" clId="{9F520DFA-497F-4E54-B8B7-95DB0FB237BE}" dt="2023-09-28T12:23:42.312" v="1023" actId="21"/>
          <ac:cxnSpMkLst>
            <pc:docMk/>
            <pc:sldMk cId="1912916589" sldId="278"/>
            <ac:cxnSpMk id="1043" creationId="{0AEA2621-BC10-7839-D264-BB885E58A12C}"/>
          </ac:cxnSpMkLst>
        </pc:cxnChg>
        <pc:cxnChg chg="del">
          <ac:chgData name="Sheggari Tejasri" userId="8e6bc85c483af7f7" providerId="LiveId" clId="{9F520DFA-497F-4E54-B8B7-95DB0FB237BE}" dt="2023-09-28T12:23:56.847" v="1026" actId="21"/>
          <ac:cxnSpMkLst>
            <pc:docMk/>
            <pc:sldMk cId="1912916589" sldId="278"/>
            <ac:cxnSpMk id="1044" creationId="{3F795967-587E-5798-8E04-27EAB24C773F}"/>
          </ac:cxnSpMkLst>
        </pc:cxnChg>
        <pc:cxnChg chg="del">
          <ac:chgData name="Sheggari Tejasri" userId="8e6bc85c483af7f7" providerId="LiveId" clId="{9F520DFA-497F-4E54-B8B7-95DB0FB237BE}" dt="2023-09-28T12:23:47.786" v="1024" actId="21"/>
          <ac:cxnSpMkLst>
            <pc:docMk/>
            <pc:sldMk cId="1912916589" sldId="278"/>
            <ac:cxnSpMk id="1051" creationId="{3FD29855-F3A5-D4CC-A78F-A640FDAF7563}"/>
          </ac:cxnSpMkLst>
        </pc:cxnChg>
        <pc:cxnChg chg="del">
          <ac:chgData name="Sheggari Tejasri" userId="8e6bc85c483af7f7" providerId="LiveId" clId="{9F520DFA-497F-4E54-B8B7-95DB0FB237BE}" dt="2023-09-28T12:23:52.349" v="1025" actId="21"/>
          <ac:cxnSpMkLst>
            <pc:docMk/>
            <pc:sldMk cId="1912916589" sldId="278"/>
            <ac:cxnSpMk id="1052" creationId="{2145A9A3-41CF-2DA8-D151-7E396BE47B04}"/>
          </ac:cxnSpMkLst>
        </pc:cxnChg>
      </pc:sldChg>
      <pc:sldChg chg="addSp delSp modSp mod">
        <pc:chgData name="Sheggari Tejasri" userId="8e6bc85c483af7f7" providerId="LiveId" clId="{9F520DFA-497F-4E54-B8B7-95DB0FB237BE}" dt="2023-09-28T12:22:32.723" v="1005" actId="14100"/>
        <pc:sldMkLst>
          <pc:docMk/>
          <pc:sldMk cId="1006683779" sldId="279"/>
        </pc:sldMkLst>
        <pc:spChg chg="add del mod">
          <ac:chgData name="Sheggari Tejasri" userId="8e6bc85c483af7f7" providerId="LiveId" clId="{9F520DFA-497F-4E54-B8B7-95DB0FB237BE}" dt="2023-09-28T12:20:28.852" v="996" actId="21"/>
          <ac:spMkLst>
            <pc:docMk/>
            <pc:sldMk cId="1006683779" sldId="279"/>
            <ac:spMk id="12" creationId="{454350E6-0CA5-5B65-AE2B-62ECE44028A7}"/>
          </ac:spMkLst>
        </pc:spChg>
        <pc:spChg chg="add del mod">
          <ac:chgData name="Sheggari Tejasri" userId="8e6bc85c483af7f7" providerId="LiveId" clId="{9F520DFA-497F-4E54-B8B7-95DB0FB237BE}" dt="2023-09-28T12:20:38.638" v="998" actId="21"/>
          <ac:spMkLst>
            <pc:docMk/>
            <pc:sldMk cId="1006683779" sldId="279"/>
            <ac:spMk id="14" creationId="{AE5741C2-CDBE-9E5E-1522-0C33C8D622D4}"/>
          </ac:spMkLst>
        </pc:spChg>
        <pc:picChg chg="add del mod">
          <ac:chgData name="Sheggari Tejasri" userId="8e6bc85c483af7f7" providerId="LiveId" clId="{9F520DFA-497F-4E54-B8B7-95DB0FB237BE}" dt="2023-09-13T17:11:44.006" v="891" actId="21"/>
          <ac:picMkLst>
            <pc:docMk/>
            <pc:sldMk cId="1006683779" sldId="279"/>
            <ac:picMk id="3" creationId="{981F8EA8-48AA-8EB5-A638-F94D16BBFC93}"/>
          </ac:picMkLst>
        </pc:picChg>
        <pc:picChg chg="del mod">
          <ac:chgData name="Sheggari Tejasri" userId="8e6bc85c483af7f7" providerId="LiveId" clId="{9F520DFA-497F-4E54-B8B7-95DB0FB237BE}" dt="2023-09-13T17:11:37.823" v="889" actId="21"/>
          <ac:picMkLst>
            <pc:docMk/>
            <pc:sldMk cId="1006683779" sldId="279"/>
            <ac:picMk id="4" creationId="{2374ABE8-5A60-9010-0C95-132B50CD00C3}"/>
          </ac:picMkLst>
        </pc:picChg>
        <pc:picChg chg="add mod">
          <ac:chgData name="Sheggari Tejasri" userId="8e6bc85c483af7f7" providerId="LiveId" clId="{9F520DFA-497F-4E54-B8B7-95DB0FB237BE}" dt="2023-09-28T12:22:32.723" v="1005" actId="14100"/>
          <ac:picMkLst>
            <pc:docMk/>
            <pc:sldMk cId="1006683779" sldId="279"/>
            <ac:picMk id="4" creationId="{D059421C-AF94-4364-3D1C-125276DBAB21}"/>
          </ac:picMkLst>
        </pc:picChg>
        <pc:picChg chg="add del mod">
          <ac:chgData name="Sheggari Tejasri" userId="8e6bc85c483af7f7" providerId="LiveId" clId="{9F520DFA-497F-4E54-B8B7-95DB0FB237BE}" dt="2023-09-28T12:20:20.632" v="994" actId="21"/>
          <ac:picMkLst>
            <pc:docMk/>
            <pc:sldMk cId="1006683779" sldId="279"/>
            <ac:picMk id="6" creationId="{75409E54-8998-11F2-C1BA-0435D57E1416}"/>
          </ac:picMkLst>
        </pc:picChg>
        <pc:picChg chg="add del mod">
          <ac:chgData name="Sheggari Tejasri" userId="8e6bc85c483af7f7" providerId="LiveId" clId="{9F520DFA-497F-4E54-B8B7-95DB0FB237BE}" dt="2023-09-28T12:20:24.288" v="995" actId="21"/>
          <ac:picMkLst>
            <pc:docMk/>
            <pc:sldMk cId="1006683779" sldId="279"/>
            <ac:picMk id="8" creationId="{3B9B3297-9B02-8233-1EB6-CDDC043A3BF7}"/>
          </ac:picMkLst>
        </pc:picChg>
        <pc:picChg chg="add del mod">
          <ac:chgData name="Sheggari Tejasri" userId="8e6bc85c483af7f7" providerId="LiveId" clId="{9F520DFA-497F-4E54-B8B7-95DB0FB237BE}" dt="2023-09-28T12:20:34.096" v="997" actId="21"/>
          <ac:picMkLst>
            <pc:docMk/>
            <pc:sldMk cId="1006683779" sldId="279"/>
            <ac:picMk id="10" creationId="{9AED5EC4-1E86-7353-8093-1F353921FE4A}"/>
          </ac:picMkLst>
        </pc:picChg>
      </pc:sldChg>
      <pc:sldChg chg="addSp modSp new del mod">
        <pc:chgData name="Sheggari Tejasri" userId="8e6bc85c483af7f7" providerId="LiveId" clId="{9F520DFA-497F-4E54-B8B7-95DB0FB237BE}" dt="2023-09-09T13:22:19.216" v="48" actId="2696"/>
        <pc:sldMkLst>
          <pc:docMk/>
          <pc:sldMk cId="1075379767" sldId="280"/>
        </pc:sldMkLst>
        <pc:spChg chg="mod">
          <ac:chgData name="Sheggari Tejasri" userId="8e6bc85c483af7f7" providerId="LiveId" clId="{9F520DFA-497F-4E54-B8B7-95DB0FB237BE}" dt="2023-09-09T13:21:55.138" v="45" actId="1076"/>
          <ac:spMkLst>
            <pc:docMk/>
            <pc:sldMk cId="1075379767" sldId="280"/>
            <ac:spMk id="2" creationId="{9AF7134D-00A7-9B7B-A9AC-A97682A37F81}"/>
          </ac:spMkLst>
        </pc:spChg>
        <pc:spChg chg="add mod">
          <ac:chgData name="Sheggari Tejasri" userId="8e6bc85c483af7f7" providerId="LiveId" clId="{9F520DFA-497F-4E54-B8B7-95DB0FB237BE}" dt="2023-09-09T13:22:07.049" v="47" actId="14100"/>
          <ac:spMkLst>
            <pc:docMk/>
            <pc:sldMk cId="1075379767" sldId="280"/>
            <ac:spMk id="3" creationId="{A96934A6-BB13-EA1B-4683-225F14C56906}"/>
          </ac:spMkLst>
        </pc:spChg>
      </pc:sldChg>
      <pc:sldChg chg="addSp delSp modSp new mod">
        <pc:chgData name="Sheggari Tejasri" userId="8e6bc85c483af7f7" providerId="LiveId" clId="{9F520DFA-497F-4E54-B8B7-95DB0FB237BE}" dt="2023-09-13T05:41:32.929" v="809" actId="14100"/>
        <pc:sldMkLst>
          <pc:docMk/>
          <pc:sldMk cId="1848888519" sldId="280"/>
        </pc:sldMkLst>
        <pc:spChg chg="del mod">
          <ac:chgData name="Sheggari Tejasri" userId="8e6bc85c483af7f7" providerId="LiveId" clId="{9F520DFA-497F-4E54-B8B7-95DB0FB237BE}" dt="2023-09-09T13:31:59.758" v="68" actId="21"/>
          <ac:spMkLst>
            <pc:docMk/>
            <pc:sldMk cId="1848888519" sldId="280"/>
            <ac:spMk id="2" creationId="{738CCC29-3DD2-047F-BC66-0A733C3D288F}"/>
          </ac:spMkLst>
        </pc:spChg>
        <pc:spChg chg="add mod">
          <ac:chgData name="Sheggari Tejasri" userId="8e6bc85c483af7f7" providerId="LiveId" clId="{9F520DFA-497F-4E54-B8B7-95DB0FB237BE}" dt="2023-09-13T05:40:56.135" v="801" actId="27636"/>
          <ac:spMkLst>
            <pc:docMk/>
            <pc:sldMk cId="1848888519" sldId="280"/>
            <ac:spMk id="4" creationId="{7F8B3CDD-70B0-7DBC-BD01-8967E616C061}"/>
          </ac:spMkLst>
        </pc:spChg>
        <pc:picChg chg="add mod">
          <ac:chgData name="Sheggari Tejasri" userId="8e6bc85c483af7f7" providerId="LiveId" clId="{9F520DFA-497F-4E54-B8B7-95DB0FB237BE}" dt="2023-09-13T05:41:32.929" v="809" actId="14100"/>
          <ac:picMkLst>
            <pc:docMk/>
            <pc:sldMk cId="1848888519" sldId="280"/>
            <ac:picMk id="3" creationId="{10D7D77B-49D1-D9E1-3A67-FBC41D13AD75}"/>
          </ac:picMkLst>
        </pc:picChg>
      </pc:sldChg>
      <pc:sldChg chg="addSp modSp new del mod">
        <pc:chgData name="Sheggari Tejasri" userId="8e6bc85c483af7f7" providerId="LiveId" clId="{9F520DFA-497F-4E54-B8B7-95DB0FB237BE}" dt="2023-09-09T13:20:29.254" v="34" actId="2696"/>
        <pc:sldMkLst>
          <pc:docMk/>
          <pc:sldMk cId="3026421082" sldId="280"/>
        </pc:sldMkLst>
        <pc:spChg chg="mod">
          <ac:chgData name="Sheggari Tejasri" userId="8e6bc85c483af7f7" providerId="LiveId" clId="{9F520DFA-497F-4E54-B8B7-95DB0FB237BE}" dt="2023-09-09T13:19:22.534" v="32" actId="14100"/>
          <ac:spMkLst>
            <pc:docMk/>
            <pc:sldMk cId="3026421082" sldId="280"/>
            <ac:spMk id="2" creationId="{53F4D791-9964-3E2F-8373-4085F7A4861A}"/>
          </ac:spMkLst>
        </pc:spChg>
        <pc:spChg chg="add">
          <ac:chgData name="Sheggari Tejasri" userId="8e6bc85c483af7f7" providerId="LiveId" clId="{9F520DFA-497F-4E54-B8B7-95DB0FB237BE}" dt="2023-09-09T13:20:20.816" v="33"/>
          <ac:spMkLst>
            <pc:docMk/>
            <pc:sldMk cId="3026421082" sldId="280"/>
            <ac:spMk id="3" creationId="{A549ADBF-94D9-480B-BA32-910E4345EEFF}"/>
          </ac:spMkLst>
        </pc:spChg>
      </pc:sldChg>
      <pc:sldChg chg="addSp delSp modSp new del mod">
        <pc:chgData name="Sheggari Tejasri" userId="8e6bc85c483af7f7" providerId="LiveId" clId="{9F520DFA-497F-4E54-B8B7-95DB0FB237BE}" dt="2023-09-09T13:25:36.237" v="61" actId="2696"/>
        <pc:sldMkLst>
          <pc:docMk/>
          <pc:sldMk cId="4280698378" sldId="280"/>
        </pc:sldMkLst>
        <pc:spChg chg="del mod">
          <ac:chgData name="Sheggari Tejasri" userId="8e6bc85c483af7f7" providerId="LiveId" clId="{9F520DFA-497F-4E54-B8B7-95DB0FB237BE}" dt="2023-09-09T13:25:11.383" v="58"/>
          <ac:spMkLst>
            <pc:docMk/>
            <pc:sldMk cId="4280698378" sldId="280"/>
            <ac:spMk id="2" creationId="{9F9DF0E8-BFBF-9794-ED0D-50E63EDA796C}"/>
          </ac:spMkLst>
        </pc:spChg>
        <pc:spChg chg="add mod">
          <ac:chgData name="Sheggari Tejasri" userId="8e6bc85c483af7f7" providerId="LiveId" clId="{9F520DFA-497F-4E54-B8B7-95DB0FB237BE}" dt="2023-09-09T13:25:25.563" v="60" actId="14100"/>
          <ac:spMkLst>
            <pc:docMk/>
            <pc:sldMk cId="4280698378" sldId="280"/>
            <ac:spMk id="3" creationId="{48438A21-E34C-B6BA-05FB-9D2928C979D9}"/>
          </ac:spMkLst>
        </pc:spChg>
      </pc:sldChg>
      <pc:sldChg chg="modSp new del mod">
        <pc:chgData name="Sheggari Tejasri" userId="8e6bc85c483af7f7" providerId="LiveId" clId="{9F520DFA-497F-4E54-B8B7-95DB0FB237BE}" dt="2023-09-09T13:38:56.477" v="108" actId="2696"/>
        <pc:sldMkLst>
          <pc:docMk/>
          <pc:sldMk cId="105868216" sldId="281"/>
        </pc:sldMkLst>
        <pc:spChg chg="mod">
          <ac:chgData name="Sheggari Tejasri" userId="8e6bc85c483af7f7" providerId="LiveId" clId="{9F520DFA-497F-4E54-B8B7-95DB0FB237BE}" dt="2023-09-09T13:36:53.616" v="107" actId="27636"/>
          <ac:spMkLst>
            <pc:docMk/>
            <pc:sldMk cId="105868216" sldId="281"/>
            <ac:spMk id="2" creationId="{CEC9B076-5961-3988-6F4D-5EB4C4DAFE59}"/>
          </ac:spMkLst>
        </pc:spChg>
      </pc:sldChg>
      <pc:sldChg chg="addSp delSp modSp new mod">
        <pc:chgData name="Sheggari Tejasri" userId="8e6bc85c483af7f7" providerId="LiveId" clId="{9F520DFA-497F-4E54-B8B7-95DB0FB237BE}" dt="2023-09-13T05:42:39.684" v="818" actId="14100"/>
        <pc:sldMkLst>
          <pc:docMk/>
          <pc:sldMk cId="886665681" sldId="281"/>
        </pc:sldMkLst>
        <pc:spChg chg="del mod">
          <ac:chgData name="Sheggari Tejasri" userId="8e6bc85c483af7f7" providerId="LiveId" clId="{9F520DFA-497F-4E54-B8B7-95DB0FB237BE}" dt="2023-09-13T05:42:22.579" v="814" actId="21"/>
          <ac:spMkLst>
            <pc:docMk/>
            <pc:sldMk cId="886665681" sldId="281"/>
            <ac:spMk id="2" creationId="{78DCE579-32E4-8B95-0FE4-E9567016FCB6}"/>
          </ac:spMkLst>
        </pc:spChg>
        <pc:picChg chg="add mod">
          <ac:chgData name="Sheggari Tejasri" userId="8e6bc85c483af7f7" providerId="LiveId" clId="{9F520DFA-497F-4E54-B8B7-95DB0FB237BE}" dt="2023-09-13T05:42:39.684" v="818" actId="14100"/>
          <ac:picMkLst>
            <pc:docMk/>
            <pc:sldMk cId="886665681" sldId="281"/>
            <ac:picMk id="4" creationId="{FDB3BAB7-AF33-6300-B2D4-4A2C6691DB1D}"/>
          </ac:picMkLst>
        </pc:picChg>
      </pc:sldChg>
      <pc:sldChg chg="add del">
        <pc:chgData name="Sheggari Tejasri" userId="8e6bc85c483af7f7" providerId="LiveId" clId="{9F520DFA-497F-4E54-B8B7-95DB0FB237BE}" dt="2023-09-09T13:21:30.566" v="44" actId="2696"/>
        <pc:sldMkLst>
          <pc:docMk/>
          <pc:sldMk cId="1956955680" sldId="281"/>
        </pc:sldMkLst>
      </pc:sldChg>
      <pc:sldChg chg="add del">
        <pc:chgData name="Sheggari Tejasri" userId="8e6bc85c483af7f7" providerId="LiveId" clId="{9F520DFA-497F-4E54-B8B7-95DB0FB237BE}" dt="2023-09-09T13:21:09.376" v="40" actId="2696"/>
        <pc:sldMkLst>
          <pc:docMk/>
          <pc:sldMk cId="2703163775" sldId="281"/>
        </pc:sldMkLst>
      </pc:sldChg>
      <pc:sldChg chg="modSp new del mod">
        <pc:chgData name="Sheggari Tejasri" userId="8e6bc85c483af7f7" providerId="LiveId" clId="{9F520DFA-497F-4E54-B8B7-95DB0FB237BE}" dt="2023-09-12T09:45:46.768" v="355" actId="2696"/>
        <pc:sldMkLst>
          <pc:docMk/>
          <pc:sldMk cId="1660645058" sldId="282"/>
        </pc:sldMkLst>
        <pc:spChg chg="mod">
          <ac:chgData name="Sheggari Tejasri" userId="8e6bc85c483af7f7" providerId="LiveId" clId="{9F520DFA-497F-4E54-B8B7-95DB0FB237BE}" dt="2023-09-09T13:42:00.546" v="127" actId="255"/>
          <ac:spMkLst>
            <pc:docMk/>
            <pc:sldMk cId="1660645058" sldId="282"/>
            <ac:spMk id="2" creationId="{71C1250E-09E1-2F50-A4B4-F8437A424C0C}"/>
          </ac:spMkLst>
        </pc:spChg>
      </pc:sldChg>
      <pc:sldChg chg="modSp new del mod">
        <pc:chgData name="Sheggari Tejasri" userId="8e6bc85c483af7f7" providerId="LiveId" clId="{9F520DFA-497F-4E54-B8B7-95DB0FB237BE}" dt="2023-09-12T09:58:39.814" v="356" actId="2696"/>
        <pc:sldMkLst>
          <pc:docMk/>
          <pc:sldMk cId="3094524310" sldId="283"/>
        </pc:sldMkLst>
        <pc:spChg chg="mod">
          <ac:chgData name="Sheggari Tejasri" userId="8e6bc85c483af7f7" providerId="LiveId" clId="{9F520DFA-497F-4E54-B8B7-95DB0FB237BE}" dt="2023-09-12T08:53:54.845" v="153" actId="20577"/>
          <ac:spMkLst>
            <pc:docMk/>
            <pc:sldMk cId="3094524310" sldId="283"/>
            <ac:spMk id="2" creationId="{6A07A3F1-D11B-150D-92EC-C7D152A97FD1}"/>
          </ac:spMkLst>
        </pc:spChg>
      </pc:sldChg>
      <pc:sldChg chg="addSp delSp modSp new mod modClrScheme chgLayout">
        <pc:chgData name="Sheggari Tejasri" userId="8e6bc85c483af7f7" providerId="LiveId" clId="{9F520DFA-497F-4E54-B8B7-95DB0FB237BE}" dt="2023-09-13T18:13:38.085" v="952" actId="1076"/>
        <pc:sldMkLst>
          <pc:docMk/>
          <pc:sldMk cId="813805066" sldId="284"/>
        </pc:sldMkLst>
        <pc:spChg chg="del mod ord">
          <ac:chgData name="Sheggari Tejasri" userId="8e6bc85c483af7f7" providerId="LiveId" clId="{9F520DFA-497F-4E54-B8B7-95DB0FB237BE}" dt="2023-09-12T09:21:58.527" v="286" actId="700"/>
          <ac:spMkLst>
            <pc:docMk/>
            <pc:sldMk cId="813805066" sldId="284"/>
            <ac:spMk id="2" creationId="{00DA7C85-A098-F2D8-4005-E788B8EFA083}"/>
          </ac:spMkLst>
        </pc:spChg>
        <pc:spChg chg="add mod ord">
          <ac:chgData name="Sheggari Tejasri" userId="8e6bc85c483af7f7" providerId="LiveId" clId="{9F520DFA-497F-4E54-B8B7-95DB0FB237BE}" dt="2023-09-12T17:34:21.214" v="697" actId="20577"/>
          <ac:spMkLst>
            <pc:docMk/>
            <pc:sldMk cId="813805066" sldId="284"/>
            <ac:spMk id="3" creationId="{9BBBE2A0-2789-55C7-DA0D-51AF99BABDCD}"/>
          </ac:spMkLst>
        </pc:spChg>
        <pc:spChg chg="add mod ord">
          <ac:chgData name="Sheggari Tejasri" userId="8e6bc85c483af7f7" providerId="LiveId" clId="{9F520DFA-497F-4E54-B8B7-95DB0FB237BE}" dt="2023-09-13T18:13:38.085" v="952" actId="1076"/>
          <ac:spMkLst>
            <pc:docMk/>
            <pc:sldMk cId="813805066" sldId="284"/>
            <ac:spMk id="4" creationId="{596BD1B5-D316-854F-7A45-A4ED3B0BACCE}"/>
          </ac:spMkLst>
        </pc:spChg>
      </pc:sldChg>
      <pc:sldChg chg="modSp new del mod">
        <pc:chgData name="Sheggari Tejasri" userId="8e6bc85c483af7f7" providerId="LiveId" clId="{9F520DFA-497F-4E54-B8B7-95DB0FB237BE}" dt="2023-09-12T09:21:43.442" v="284" actId="2696"/>
        <pc:sldMkLst>
          <pc:docMk/>
          <pc:sldMk cId="4280887957" sldId="284"/>
        </pc:sldMkLst>
        <pc:spChg chg="mod">
          <ac:chgData name="Sheggari Tejasri" userId="8e6bc85c483af7f7" providerId="LiveId" clId="{9F520DFA-497F-4E54-B8B7-95DB0FB237BE}" dt="2023-09-12T09:21:31.814" v="283" actId="14100"/>
          <ac:spMkLst>
            <pc:docMk/>
            <pc:sldMk cId="4280887957" sldId="284"/>
            <ac:spMk id="2" creationId="{1A545A4F-E2E0-B356-423D-75C3BE2907F4}"/>
          </ac:spMkLst>
        </pc:spChg>
      </pc:sldChg>
      <pc:sldChg chg="addSp delSp modSp mod">
        <pc:chgData name="Sheggari Tejasri" userId="8e6bc85c483af7f7" providerId="LiveId" clId="{9F520DFA-497F-4E54-B8B7-95DB0FB237BE}" dt="2023-09-13T05:44:21.038" v="833" actId="14100"/>
        <pc:sldMkLst>
          <pc:docMk/>
          <pc:sldMk cId="824961090" sldId="285"/>
        </pc:sldMkLst>
        <pc:spChg chg="del mod">
          <ac:chgData name="Sheggari Tejasri" userId="8e6bc85c483af7f7" providerId="LiveId" clId="{9F520DFA-497F-4E54-B8B7-95DB0FB237BE}" dt="2023-09-13T05:43:26.896" v="821" actId="21"/>
          <ac:spMkLst>
            <pc:docMk/>
            <pc:sldMk cId="824961090" sldId="285"/>
            <ac:spMk id="2" creationId="{71C1250E-09E1-2F50-A4B4-F8437A424C0C}"/>
          </ac:spMkLst>
        </pc:spChg>
        <pc:spChg chg="add del mod">
          <ac:chgData name="Sheggari Tejasri" userId="8e6bc85c483af7f7" providerId="LiveId" clId="{9F520DFA-497F-4E54-B8B7-95DB0FB237BE}" dt="2023-09-13T05:43:33.770" v="824" actId="21"/>
          <ac:spMkLst>
            <pc:docMk/>
            <pc:sldMk cId="824961090" sldId="285"/>
            <ac:spMk id="3" creationId="{8510EC6F-7F95-D2AA-2115-096058FD2B15}"/>
          </ac:spMkLst>
        </pc:spChg>
        <pc:picChg chg="add mod">
          <ac:chgData name="Sheggari Tejasri" userId="8e6bc85c483af7f7" providerId="LiveId" clId="{9F520DFA-497F-4E54-B8B7-95DB0FB237BE}" dt="2023-09-13T05:44:21.038" v="833" actId="14100"/>
          <ac:picMkLst>
            <pc:docMk/>
            <pc:sldMk cId="824961090" sldId="285"/>
            <ac:picMk id="5" creationId="{7382F058-BB2B-1254-3CA1-1FEBD01E36A9}"/>
          </ac:picMkLst>
        </pc:picChg>
      </pc:sldChg>
      <pc:sldChg chg="addSp delSp modSp new mod modClrScheme chgLayout">
        <pc:chgData name="Sheggari Tejasri" userId="8e6bc85c483af7f7" providerId="LiveId" clId="{9F520DFA-497F-4E54-B8B7-95DB0FB237BE}" dt="2023-09-13T08:49:04.490" v="878" actId="27636"/>
        <pc:sldMkLst>
          <pc:docMk/>
          <pc:sldMk cId="3449623269" sldId="286"/>
        </pc:sldMkLst>
        <pc:spChg chg="del mod ord">
          <ac:chgData name="Sheggari Tejasri" userId="8e6bc85c483af7f7" providerId="LiveId" clId="{9F520DFA-497F-4E54-B8B7-95DB0FB237BE}" dt="2023-09-12T09:59:05.740" v="359" actId="700"/>
          <ac:spMkLst>
            <pc:docMk/>
            <pc:sldMk cId="3449623269" sldId="286"/>
            <ac:spMk id="2" creationId="{75C81F52-3E9C-DC2F-100D-19CA4FA965C0}"/>
          </ac:spMkLst>
        </pc:spChg>
        <pc:spChg chg="add mod ord">
          <ac:chgData name="Sheggari Tejasri" userId="8e6bc85c483af7f7" providerId="LiveId" clId="{9F520DFA-497F-4E54-B8B7-95DB0FB237BE}" dt="2023-09-12T17:34:00.034" v="679" actId="20577"/>
          <ac:spMkLst>
            <pc:docMk/>
            <pc:sldMk cId="3449623269" sldId="286"/>
            <ac:spMk id="3" creationId="{65F65B53-A8F6-BFC2-EC20-F7A0958CEEB3}"/>
          </ac:spMkLst>
        </pc:spChg>
        <pc:spChg chg="add mod ord">
          <ac:chgData name="Sheggari Tejasri" userId="8e6bc85c483af7f7" providerId="LiveId" clId="{9F520DFA-497F-4E54-B8B7-95DB0FB237BE}" dt="2023-09-13T08:49:04.490" v="878" actId="27636"/>
          <ac:spMkLst>
            <pc:docMk/>
            <pc:sldMk cId="3449623269" sldId="286"/>
            <ac:spMk id="4" creationId="{3374FBB4-6CBA-FCAE-E2B9-8C70E68AB8C0}"/>
          </ac:spMkLst>
        </pc:spChg>
      </pc:sldChg>
      <pc:sldChg chg="addSp delSp modSp new mod modClrScheme chgLayout">
        <pc:chgData name="Sheggari Tejasri" userId="8e6bc85c483af7f7" providerId="LiveId" clId="{9F520DFA-497F-4E54-B8B7-95DB0FB237BE}" dt="2023-09-12T17:33:50.129" v="663" actId="20577"/>
        <pc:sldMkLst>
          <pc:docMk/>
          <pc:sldMk cId="405802590" sldId="287"/>
        </pc:sldMkLst>
        <pc:spChg chg="del mod ord">
          <ac:chgData name="Sheggari Tejasri" userId="8e6bc85c483af7f7" providerId="LiveId" clId="{9F520DFA-497F-4E54-B8B7-95DB0FB237BE}" dt="2023-09-12T14:31:01.820" v="492" actId="700"/>
          <ac:spMkLst>
            <pc:docMk/>
            <pc:sldMk cId="405802590" sldId="287"/>
            <ac:spMk id="2" creationId="{D45CDD5E-50C2-0377-A30C-E2551C3FE200}"/>
          </ac:spMkLst>
        </pc:spChg>
        <pc:spChg chg="add mod ord">
          <ac:chgData name="Sheggari Tejasri" userId="8e6bc85c483af7f7" providerId="LiveId" clId="{9F520DFA-497F-4E54-B8B7-95DB0FB237BE}" dt="2023-09-12T17:33:50.129" v="663" actId="20577"/>
          <ac:spMkLst>
            <pc:docMk/>
            <pc:sldMk cId="405802590" sldId="287"/>
            <ac:spMk id="3" creationId="{8290BBD3-438D-7DCD-0672-EB4A1AB67B37}"/>
          </ac:spMkLst>
        </pc:spChg>
        <pc:spChg chg="add del mod ord">
          <ac:chgData name="Sheggari Tejasri" userId="8e6bc85c483af7f7" providerId="LiveId" clId="{9F520DFA-497F-4E54-B8B7-95DB0FB237BE}" dt="2023-09-12T14:31:19.352" v="496"/>
          <ac:spMkLst>
            <pc:docMk/>
            <pc:sldMk cId="405802590" sldId="287"/>
            <ac:spMk id="4" creationId="{EC48C682-D6D9-56F4-D6C2-FB38F661E373}"/>
          </ac:spMkLst>
        </pc:spChg>
        <pc:picChg chg="add mod">
          <ac:chgData name="Sheggari Tejasri" userId="8e6bc85c483af7f7" providerId="LiveId" clId="{9F520DFA-497F-4E54-B8B7-95DB0FB237BE}" dt="2023-09-12T14:34:45.133" v="531" actId="14100"/>
          <ac:picMkLst>
            <pc:docMk/>
            <pc:sldMk cId="405802590" sldId="287"/>
            <ac:picMk id="5" creationId="{678E7574-A04B-B78E-3C78-8F3658E6FAC9}"/>
          </ac:picMkLst>
        </pc:picChg>
        <pc:picChg chg="add mod">
          <ac:chgData name="Sheggari Tejasri" userId="8e6bc85c483af7f7" providerId="LiveId" clId="{9F520DFA-497F-4E54-B8B7-95DB0FB237BE}" dt="2023-09-12T14:34:44.029" v="530" actId="14100"/>
          <ac:picMkLst>
            <pc:docMk/>
            <pc:sldMk cId="405802590" sldId="287"/>
            <ac:picMk id="7" creationId="{B97E422A-0EE2-9D72-6E85-5364AB811252}"/>
          </ac:picMkLst>
        </pc:picChg>
      </pc:sldChg>
      <pc:sldChg chg="new del">
        <pc:chgData name="Sheggari Tejasri" userId="8e6bc85c483af7f7" providerId="LiveId" clId="{9F520DFA-497F-4E54-B8B7-95DB0FB237BE}" dt="2023-09-12T09:59:12.717" v="360" actId="2696"/>
        <pc:sldMkLst>
          <pc:docMk/>
          <pc:sldMk cId="1064789630" sldId="287"/>
        </pc:sldMkLst>
      </pc:sldChg>
      <pc:sldChg chg="addSp delSp modSp new del mod modClrScheme chgLayout">
        <pc:chgData name="Sheggari Tejasri" userId="8e6bc85c483af7f7" providerId="LiveId" clId="{9F520DFA-497F-4E54-B8B7-95DB0FB237BE}" dt="2023-09-12T14:30:39.890" v="490" actId="2696"/>
        <pc:sldMkLst>
          <pc:docMk/>
          <pc:sldMk cId="1210967122" sldId="287"/>
        </pc:sldMkLst>
        <pc:spChg chg="del mod ord">
          <ac:chgData name="Sheggari Tejasri" userId="8e6bc85c483af7f7" providerId="LiveId" clId="{9F520DFA-497F-4E54-B8B7-95DB0FB237BE}" dt="2023-09-12T14:20:07.999" v="477" actId="700"/>
          <ac:spMkLst>
            <pc:docMk/>
            <pc:sldMk cId="1210967122" sldId="287"/>
            <ac:spMk id="2" creationId="{47B272B8-C853-09E8-D8BE-DC8CA8EDE558}"/>
          </ac:spMkLst>
        </pc:spChg>
        <pc:spChg chg="add mod ord">
          <ac:chgData name="Sheggari Tejasri" userId="8e6bc85c483af7f7" providerId="LiveId" clId="{9F520DFA-497F-4E54-B8B7-95DB0FB237BE}" dt="2023-09-12T14:20:14.433" v="479" actId="14100"/>
          <ac:spMkLst>
            <pc:docMk/>
            <pc:sldMk cId="1210967122" sldId="287"/>
            <ac:spMk id="3" creationId="{3BB8BC1D-00C0-B829-BCDE-FAF4D6A81585}"/>
          </ac:spMkLst>
        </pc:spChg>
        <pc:spChg chg="add del mod ord">
          <ac:chgData name="Sheggari Tejasri" userId="8e6bc85c483af7f7" providerId="LiveId" clId="{9F520DFA-497F-4E54-B8B7-95DB0FB237BE}" dt="2023-09-12T14:30:02.210" v="483" actId="22"/>
          <ac:spMkLst>
            <pc:docMk/>
            <pc:sldMk cId="1210967122" sldId="287"/>
            <ac:spMk id="4" creationId="{235D7A13-7C79-BA03-3D5C-9F102D51DC16}"/>
          </ac:spMkLst>
        </pc:spChg>
        <pc:spChg chg="add mod">
          <ac:chgData name="Sheggari Tejasri" userId="8e6bc85c483af7f7" providerId="LiveId" clId="{9F520DFA-497F-4E54-B8B7-95DB0FB237BE}" dt="2023-09-12T14:30:30.420" v="489" actId="21"/>
          <ac:spMkLst>
            <pc:docMk/>
            <pc:sldMk cId="1210967122" sldId="287"/>
            <ac:spMk id="8" creationId="{1DA35C2E-5D51-045E-7159-207A79F31BF9}"/>
          </ac:spMkLst>
        </pc:spChg>
        <pc:picChg chg="add del mod ord">
          <ac:chgData name="Sheggari Tejasri" userId="8e6bc85c483af7f7" providerId="LiveId" clId="{9F520DFA-497F-4E54-B8B7-95DB0FB237BE}" dt="2023-09-12T14:30:30.420" v="489" actId="21"/>
          <ac:picMkLst>
            <pc:docMk/>
            <pc:sldMk cId="1210967122" sldId="287"/>
            <ac:picMk id="6" creationId="{6F6CAADB-96B5-C3C7-2C8E-5D1AFE7C7783}"/>
          </ac:picMkLst>
        </pc:picChg>
      </pc:sldChg>
      <pc:sldChg chg="addSp delSp modSp new mod ord modClrScheme chgLayout">
        <pc:chgData name="Sheggari Tejasri" userId="8e6bc85c483af7f7" providerId="LiveId" clId="{9F520DFA-497F-4E54-B8B7-95DB0FB237BE}" dt="2023-09-13T05:48:14.596" v="837"/>
        <pc:sldMkLst>
          <pc:docMk/>
          <pc:sldMk cId="2173215196" sldId="288"/>
        </pc:sldMkLst>
        <pc:spChg chg="del">
          <ac:chgData name="Sheggari Tejasri" userId="8e6bc85c483af7f7" providerId="LiveId" clId="{9F520DFA-497F-4E54-B8B7-95DB0FB237BE}" dt="2023-09-12T14:35:23.378" v="533" actId="700"/>
          <ac:spMkLst>
            <pc:docMk/>
            <pc:sldMk cId="2173215196" sldId="288"/>
            <ac:spMk id="2" creationId="{85F753C9-F5FE-9C82-4F7E-36289CF5D03F}"/>
          </ac:spMkLst>
        </pc:spChg>
        <pc:spChg chg="del">
          <ac:chgData name="Sheggari Tejasri" userId="8e6bc85c483af7f7" providerId="LiveId" clId="{9F520DFA-497F-4E54-B8B7-95DB0FB237BE}" dt="2023-09-12T14:35:23.378" v="533" actId="700"/>
          <ac:spMkLst>
            <pc:docMk/>
            <pc:sldMk cId="2173215196" sldId="288"/>
            <ac:spMk id="3" creationId="{9A247C56-C78B-5635-4D11-5E6B7FA0416C}"/>
          </ac:spMkLst>
        </pc:spChg>
        <pc:picChg chg="add mod">
          <ac:chgData name="Sheggari Tejasri" userId="8e6bc85c483af7f7" providerId="LiveId" clId="{9F520DFA-497F-4E54-B8B7-95DB0FB237BE}" dt="2023-09-12T15:36:08.372" v="565" actId="14100"/>
          <ac:picMkLst>
            <pc:docMk/>
            <pc:sldMk cId="2173215196" sldId="288"/>
            <ac:picMk id="5" creationId="{D1C3569D-3746-DAF4-D6C9-DB3BC001F09E}"/>
          </ac:picMkLst>
        </pc:picChg>
        <pc:picChg chg="add mod">
          <ac:chgData name="Sheggari Tejasri" userId="8e6bc85c483af7f7" providerId="LiveId" clId="{9F520DFA-497F-4E54-B8B7-95DB0FB237BE}" dt="2023-09-12T15:36:23.246" v="568" actId="14100"/>
          <ac:picMkLst>
            <pc:docMk/>
            <pc:sldMk cId="2173215196" sldId="288"/>
            <ac:picMk id="7" creationId="{11813079-5103-ACFB-4D74-971539B71544}"/>
          </ac:picMkLst>
        </pc:picChg>
      </pc:sldChg>
      <pc:sldChg chg="addSp modSp new mod">
        <pc:chgData name="Sheggari Tejasri" userId="8e6bc85c483af7f7" providerId="LiveId" clId="{9F520DFA-497F-4E54-B8B7-95DB0FB237BE}" dt="2023-09-12T15:39:17.980" v="593" actId="14100"/>
        <pc:sldMkLst>
          <pc:docMk/>
          <pc:sldMk cId="975522540" sldId="289"/>
        </pc:sldMkLst>
        <pc:picChg chg="add mod">
          <ac:chgData name="Sheggari Tejasri" userId="8e6bc85c483af7f7" providerId="LiveId" clId="{9F520DFA-497F-4E54-B8B7-95DB0FB237BE}" dt="2023-09-12T15:38:15.383" v="581" actId="14100"/>
          <ac:picMkLst>
            <pc:docMk/>
            <pc:sldMk cId="975522540" sldId="289"/>
            <ac:picMk id="3" creationId="{99CB3981-F952-E4BA-EC84-60E24842330C}"/>
          </ac:picMkLst>
        </pc:picChg>
        <pc:picChg chg="add mod">
          <ac:chgData name="Sheggari Tejasri" userId="8e6bc85c483af7f7" providerId="LiveId" clId="{9F520DFA-497F-4E54-B8B7-95DB0FB237BE}" dt="2023-09-12T15:39:17.980" v="593" actId="14100"/>
          <ac:picMkLst>
            <pc:docMk/>
            <pc:sldMk cId="975522540" sldId="289"/>
            <ac:picMk id="5" creationId="{BB61844B-8663-9DB5-0B2B-AA1A3E18A39B}"/>
          </ac:picMkLst>
        </pc:picChg>
      </pc:sldChg>
      <pc:sldChg chg="modSp new mod">
        <pc:chgData name="Sheggari Tejasri" userId="8e6bc85c483af7f7" providerId="LiveId" clId="{9F520DFA-497F-4E54-B8B7-95DB0FB237BE}" dt="2023-11-06T07:08:42.182" v="1047" actId="5793"/>
        <pc:sldMkLst>
          <pc:docMk/>
          <pc:sldMk cId="2845211238" sldId="290"/>
        </pc:sldMkLst>
        <pc:spChg chg="mod">
          <ac:chgData name="Sheggari Tejasri" userId="8e6bc85c483af7f7" providerId="LiveId" clId="{9F520DFA-497F-4E54-B8B7-95DB0FB237BE}" dt="2023-09-12T17:32:28.925" v="650" actId="255"/>
          <ac:spMkLst>
            <pc:docMk/>
            <pc:sldMk cId="2845211238" sldId="290"/>
            <ac:spMk id="2" creationId="{FD5B6637-AF8A-6D6D-8761-1BA3614565CA}"/>
          </ac:spMkLst>
        </pc:spChg>
        <pc:spChg chg="mod">
          <ac:chgData name="Sheggari Tejasri" userId="8e6bc85c483af7f7" providerId="LiveId" clId="{9F520DFA-497F-4E54-B8B7-95DB0FB237BE}" dt="2023-11-06T07:08:42.182" v="1047" actId="5793"/>
          <ac:spMkLst>
            <pc:docMk/>
            <pc:sldMk cId="2845211238" sldId="290"/>
            <ac:spMk id="3" creationId="{16BB018D-BA22-47F4-30BA-44A28FB3F75B}"/>
          </ac:spMkLst>
        </pc:spChg>
      </pc:sldChg>
      <pc:sldChg chg="addSp delSp modSp new mod modClrScheme chgLayout">
        <pc:chgData name="Sheggari Tejasri" userId="8e6bc85c483af7f7" providerId="LiveId" clId="{9F520DFA-497F-4E54-B8B7-95DB0FB237BE}" dt="2023-09-28T12:25:55.719" v="1041" actId="14100"/>
        <pc:sldMkLst>
          <pc:docMk/>
          <pc:sldMk cId="932502666" sldId="291"/>
        </pc:sldMkLst>
        <pc:spChg chg="del mod ord">
          <ac:chgData name="Sheggari Tejasri" userId="8e6bc85c483af7f7" providerId="LiveId" clId="{9F520DFA-497F-4E54-B8B7-95DB0FB237BE}" dt="2023-09-12T17:35:18.850" v="699" actId="700"/>
          <ac:spMkLst>
            <pc:docMk/>
            <pc:sldMk cId="932502666" sldId="291"/>
            <ac:spMk id="2" creationId="{263F60AF-6794-F45B-9CF0-680C2247F138}"/>
          </ac:spMkLst>
        </pc:spChg>
        <pc:spChg chg="add mod ord">
          <ac:chgData name="Sheggari Tejasri" userId="8e6bc85c483af7f7" providerId="LiveId" clId="{9F520DFA-497F-4E54-B8B7-95DB0FB237BE}" dt="2023-09-13T07:46:04.417" v="851" actId="14100"/>
          <ac:spMkLst>
            <pc:docMk/>
            <pc:sldMk cId="932502666" sldId="291"/>
            <ac:spMk id="3" creationId="{56F68ACF-4C26-625E-6CAF-572C43AAC204}"/>
          </ac:spMkLst>
        </pc:spChg>
        <pc:spChg chg="add del mod ord">
          <ac:chgData name="Sheggari Tejasri" userId="8e6bc85c483af7f7" providerId="LiveId" clId="{9F520DFA-497F-4E54-B8B7-95DB0FB237BE}" dt="2023-09-13T07:45:25.474" v="839" actId="22"/>
          <ac:spMkLst>
            <pc:docMk/>
            <pc:sldMk cId="932502666" sldId="291"/>
            <ac:spMk id="4" creationId="{764F9423-C05C-8C05-E519-959351F19267}"/>
          </ac:spMkLst>
        </pc:spChg>
        <pc:spChg chg="add del mod">
          <ac:chgData name="Sheggari Tejasri" userId="8e6bc85c483af7f7" providerId="LiveId" clId="{9F520DFA-497F-4E54-B8B7-95DB0FB237BE}" dt="2023-09-28T12:25:14.966" v="1036" actId="21"/>
          <ac:spMkLst>
            <pc:docMk/>
            <pc:sldMk cId="932502666" sldId="291"/>
            <ac:spMk id="4" creationId="{C4109538-B9B4-C8AF-55D9-F76E6AC1D625}"/>
          </ac:spMkLst>
        </pc:spChg>
        <pc:spChg chg="add del mod">
          <ac:chgData name="Sheggari Tejasri" userId="8e6bc85c483af7f7" providerId="LiveId" clId="{9F520DFA-497F-4E54-B8B7-95DB0FB237BE}" dt="2023-09-12T17:56:59.071" v="798" actId="478"/>
          <ac:spMkLst>
            <pc:docMk/>
            <pc:sldMk cId="932502666" sldId="291"/>
            <ac:spMk id="5" creationId="{8DF903BB-7364-2EB0-83B5-89A343D35E28}"/>
          </ac:spMkLst>
        </pc:spChg>
        <pc:spChg chg="add del mod">
          <ac:chgData name="Sheggari Tejasri" userId="8e6bc85c483af7f7" providerId="LiveId" clId="{9F520DFA-497F-4E54-B8B7-95DB0FB237BE}" dt="2023-09-12T17:51:42.041" v="746" actId="21"/>
          <ac:spMkLst>
            <pc:docMk/>
            <pc:sldMk cId="932502666" sldId="291"/>
            <ac:spMk id="8" creationId="{96747F18-4E3D-2198-5282-723DC48E4264}"/>
          </ac:spMkLst>
        </pc:spChg>
        <pc:spChg chg="add del mod">
          <ac:chgData name="Sheggari Tejasri" userId="8e6bc85c483af7f7" providerId="LiveId" clId="{9F520DFA-497F-4E54-B8B7-95DB0FB237BE}" dt="2023-09-12T17:52:09.473" v="751" actId="21"/>
          <ac:spMkLst>
            <pc:docMk/>
            <pc:sldMk cId="932502666" sldId="291"/>
            <ac:spMk id="9" creationId="{17977E5D-5E6F-9977-2531-254C500AC4CF}"/>
          </ac:spMkLst>
        </pc:spChg>
        <pc:spChg chg="add del mod">
          <ac:chgData name="Sheggari Tejasri" userId="8e6bc85c483af7f7" providerId="LiveId" clId="{9F520DFA-497F-4E54-B8B7-95DB0FB237BE}" dt="2023-09-12T17:56:56.115" v="797" actId="478"/>
          <ac:spMkLst>
            <pc:docMk/>
            <pc:sldMk cId="932502666" sldId="291"/>
            <ac:spMk id="10" creationId="{24FF980D-EFAA-4F99-086F-14C6A2BEA333}"/>
          </ac:spMkLst>
        </pc:spChg>
        <pc:spChg chg="add del mod">
          <ac:chgData name="Sheggari Tejasri" userId="8e6bc85c483af7f7" providerId="LiveId" clId="{9F520DFA-497F-4E54-B8B7-95DB0FB237BE}" dt="2023-09-12T17:55:40.845" v="793" actId="11529"/>
          <ac:spMkLst>
            <pc:docMk/>
            <pc:sldMk cId="932502666" sldId="291"/>
            <ac:spMk id="11" creationId="{9B56F7E0-D9A8-09FA-869E-15279C965478}"/>
          </ac:spMkLst>
        </pc:spChg>
        <pc:spChg chg="add del mod">
          <ac:chgData name="Sheggari Tejasri" userId="8e6bc85c483af7f7" providerId="LiveId" clId="{9F520DFA-497F-4E54-B8B7-95DB0FB237BE}" dt="2023-09-12T17:55:31.392" v="781" actId="11529"/>
          <ac:spMkLst>
            <pc:docMk/>
            <pc:sldMk cId="932502666" sldId="291"/>
            <ac:spMk id="14" creationId="{68A2434A-0063-9949-3C37-C2091D864750}"/>
          </ac:spMkLst>
        </pc:spChg>
        <pc:picChg chg="add del mod ord">
          <ac:chgData name="Sheggari Tejasri" userId="8e6bc85c483af7f7" providerId="LiveId" clId="{9F520DFA-497F-4E54-B8B7-95DB0FB237BE}" dt="2023-09-28T12:25:09.544" v="1035" actId="21"/>
          <ac:picMkLst>
            <pc:docMk/>
            <pc:sldMk cId="932502666" sldId="291"/>
            <ac:picMk id="5" creationId="{CDDC74B7-B341-C7D7-280B-BC32C875F71B}"/>
          </ac:picMkLst>
        </pc:picChg>
        <pc:picChg chg="add mod">
          <ac:chgData name="Sheggari Tejasri" userId="8e6bc85c483af7f7" providerId="LiveId" clId="{9F520DFA-497F-4E54-B8B7-95DB0FB237BE}" dt="2023-09-28T12:25:55.719" v="1041" actId="14100"/>
          <ac:picMkLst>
            <pc:docMk/>
            <pc:sldMk cId="932502666" sldId="291"/>
            <ac:picMk id="7" creationId="{F9AB20F9-1071-D457-2CC4-6D6AA6FA2C3F}"/>
          </ac:picMkLst>
        </pc:picChg>
        <pc:cxnChg chg="add del mod">
          <ac:chgData name="Sheggari Tejasri" userId="8e6bc85c483af7f7" providerId="LiveId" clId="{9F520DFA-497F-4E54-B8B7-95DB0FB237BE}" dt="2023-09-12T17:57:01.406" v="799" actId="478"/>
          <ac:cxnSpMkLst>
            <pc:docMk/>
            <pc:sldMk cId="932502666" sldId="291"/>
            <ac:cxnSpMk id="7" creationId="{238C6ABA-1F40-48A7-7DEC-BB50825C5726}"/>
          </ac:cxnSpMkLst>
        </pc:cxnChg>
        <pc:cxnChg chg="add del mod">
          <ac:chgData name="Sheggari Tejasri" userId="8e6bc85c483af7f7" providerId="LiveId" clId="{9F520DFA-497F-4E54-B8B7-95DB0FB237BE}" dt="2023-09-12T17:55:33.576" v="784" actId="11529"/>
          <ac:cxnSpMkLst>
            <pc:docMk/>
            <pc:sldMk cId="932502666" sldId="291"/>
            <ac:cxnSpMk id="13" creationId="{9AFBEB75-BB6D-C82D-75D8-3AC44408B020}"/>
          </ac:cxnSpMkLst>
        </pc:cxnChg>
      </pc:sldChg>
      <pc:sldChg chg="new del">
        <pc:chgData name="Sheggari Tejasri" userId="8e6bc85c483af7f7" providerId="LiveId" clId="{9F520DFA-497F-4E54-B8B7-95DB0FB237BE}" dt="2023-11-06T07:08:10.516" v="1045" actId="2696"/>
        <pc:sldMkLst>
          <pc:docMk/>
          <pc:sldMk cId="2165999440" sldId="29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11/6/2023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sheggariTejasri/Predicting-Rainfall-Using-Machine-Learning-Technique.gi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0017" y="-27993"/>
            <a:ext cx="9395793" cy="3342688"/>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 </a:t>
            </a:r>
            <a:r>
              <a:rPr lang="en-US" sz="2700" b="1" dirty="0">
                <a:solidFill>
                  <a:schemeClr val="accent5">
                    <a:lumMod val="75000"/>
                  </a:schemeClr>
                </a:solidFill>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PREDICTING RAINFALL USING  MACHINE LEARNING 							TECHNIQUES</a:t>
            </a:r>
            <a:r>
              <a:rPr lang="en-US" sz="2700" b="1" dirty="0">
                <a:solidFill>
                  <a:schemeClr val="tx1"/>
                </a:solidFill>
                <a:latin typeface="Times New Roman" panose="02020603050405020304" pitchFamily="18" charset="0"/>
                <a:cs typeface="Times New Roman" panose="02020603050405020304" pitchFamily="18" charset="0"/>
              </a:rPr>
              <a:t>         </a:t>
            </a:r>
            <a:endParaRPr lang="en-IN" sz="2700" b="1" dirty="0">
              <a:solidFill>
                <a:schemeClr val="tx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47470" y="3838768"/>
            <a:ext cx="9977378" cy="1647632"/>
          </a:xfrm>
          <a:noFill/>
          <a:ln>
            <a:noFill/>
          </a:ln>
        </p:spPr>
        <p:style>
          <a:lnRef idx="2">
            <a:schemeClr val="dk1"/>
          </a:lnRef>
          <a:fillRef idx="1">
            <a:schemeClr val="lt1"/>
          </a:fillRef>
          <a:effectRef idx="0">
            <a:schemeClr val="dk1"/>
          </a:effectRef>
          <a:fontRef idx="minor">
            <a:schemeClr val="dk1"/>
          </a:fontRef>
        </p:style>
        <p:txBody>
          <a:bodyPr>
            <a:normAutofit fontScale="40000" lnSpcReduction="20000"/>
          </a:bodyPr>
          <a:lstStyle/>
          <a:p>
            <a:pPr algn="r"/>
            <a:r>
              <a:rPr lang="en-US" sz="3200" b="1" dirty="0">
                <a:solidFill>
                  <a:schemeClr val="accent5">
                    <a:lumMod val="75000"/>
                  </a:schemeClr>
                </a:solidFill>
                <a:latin typeface="Times New Roman" panose="02020603050405020304" pitchFamily="18" charset="0"/>
                <a:cs typeface="Times New Roman" panose="02020603050405020304" pitchFamily="18" charset="0"/>
              </a:rPr>
              <a:t>           						  </a:t>
            </a:r>
            <a:r>
              <a:rPr lang="en-US" sz="3800" b="1" dirty="0">
                <a:solidFill>
                  <a:schemeClr val="tx1"/>
                </a:solidFill>
                <a:latin typeface="Times New Roman" panose="02020603050405020304" pitchFamily="18" charset="0"/>
                <a:cs typeface="Times New Roman" panose="02020603050405020304" pitchFamily="18" charset="0"/>
              </a:rPr>
              <a:t>S. TEJASRI(217R5A0519)</a:t>
            </a:r>
          </a:p>
          <a:p>
            <a:pPr algn="r"/>
            <a:r>
              <a:rPr lang="en-US" sz="3800" b="1" dirty="0">
                <a:solidFill>
                  <a:schemeClr val="tx1"/>
                </a:solidFill>
                <a:latin typeface="Times New Roman" panose="02020603050405020304" pitchFamily="18" charset="0"/>
                <a:cs typeface="Times New Roman" panose="02020603050405020304" pitchFamily="18" charset="0"/>
              </a:rPr>
              <a:t>                                               A. SUMEDHA(207R1A05J2)</a:t>
            </a:r>
          </a:p>
          <a:p>
            <a:pPr algn="r"/>
            <a:r>
              <a:rPr lang="en-US" sz="3800" b="1" dirty="0">
                <a:solidFill>
                  <a:schemeClr val="tx1"/>
                </a:solidFill>
                <a:latin typeface="Times New Roman" panose="02020603050405020304" pitchFamily="18" charset="0"/>
                <a:cs typeface="Times New Roman" panose="02020603050405020304" pitchFamily="18" charset="0"/>
              </a:rPr>
              <a:t>                                              CH AKSHAYA(207R1A05K4</a:t>
            </a:r>
            <a:r>
              <a:rPr lang="en-US" sz="3200" b="1" dirty="0">
                <a:solidFill>
                  <a:schemeClr val="tx1"/>
                </a:solidFill>
                <a:latin typeface="Times New Roman" panose="02020603050405020304" pitchFamily="18" charset="0"/>
                <a:cs typeface="Times New Roman" panose="02020603050405020304" pitchFamily="18" charset="0"/>
              </a:rPr>
              <a:t>)</a:t>
            </a:r>
          </a:p>
          <a:p>
            <a:pPr algn="just"/>
            <a:r>
              <a:rPr lang="en-US" sz="3200" b="1" dirty="0">
                <a:solidFill>
                  <a:schemeClr val="accent5">
                    <a:lumMod val="75000"/>
                  </a:schemeClr>
                </a:solidFill>
                <a:latin typeface="Times New Roman" panose="02020603050405020304" pitchFamily="18" charset="0"/>
                <a:cs typeface="Times New Roman" panose="02020603050405020304" pitchFamily="18" charset="0"/>
              </a:rPr>
              <a:t>GUIDE :</a:t>
            </a:r>
            <a:r>
              <a:rPr lang="en-US" sz="3200" b="1" dirty="0">
                <a:solidFill>
                  <a:schemeClr val="accent1"/>
                </a:solidFill>
                <a:latin typeface="Times New Roman" panose="02020603050405020304" pitchFamily="18" charset="0"/>
                <a:cs typeface="Times New Roman" panose="02020603050405020304" pitchFamily="18" charset="0"/>
              </a:rPr>
              <a:t> </a:t>
            </a:r>
          </a:p>
          <a:p>
            <a:pPr algn="just"/>
            <a:r>
              <a:rPr lang="en-US" sz="3800" b="1" dirty="0">
                <a:solidFill>
                  <a:schemeClr val="tx1"/>
                </a:solidFill>
                <a:latin typeface="Times New Roman" panose="02020603050405020304" pitchFamily="18" charset="0"/>
                <a:cs typeface="Times New Roman" panose="02020603050405020304" pitchFamily="18" charset="0"/>
              </a:rPr>
              <a:t>B.P.DEEPAK KUMAR(ASSISTANT PROFESSOR)</a:t>
            </a:r>
            <a:endParaRPr lang="en-IN" sz="3800" b="1" dirty="0">
              <a:solidFill>
                <a:schemeClr val="tx1"/>
              </a:solidFill>
              <a:latin typeface="Times New Roman" panose="02020603050405020304" pitchFamily="18" charset="0"/>
              <a:cs typeface="Times New Roman" panose="02020603050405020304" pitchFamily="18" charset="0"/>
            </a:endParaRPr>
          </a:p>
        </p:txBody>
      </p:sp>
      <p:pic>
        <p:nvPicPr>
          <p:cNvPr id="2050" name="Picture 7">
            <a:extLst>
              <a:ext uri="{FF2B5EF4-FFF2-40B4-BE49-F238E27FC236}">
                <a16:creationId xmlns:a16="http://schemas.microsoft.com/office/drawing/2014/main" id="{6AF7DAEE-304C-A7A3-005C-2E5D7C019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9110" y="676276"/>
            <a:ext cx="1658938" cy="11144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6" descr="CMRGI Logo New2">
            <a:extLst>
              <a:ext uri="{FF2B5EF4-FFF2-40B4-BE49-F238E27FC236}">
                <a16:creationId xmlns:a16="http://schemas.microsoft.com/office/drawing/2014/main" id="{73D8DCD0-AAEF-9D56-7BCA-B157DBD63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539" y="412102"/>
            <a:ext cx="1625600" cy="11334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8">
            <a:extLst>
              <a:ext uri="{FF2B5EF4-FFF2-40B4-BE49-F238E27FC236}">
                <a16:creationId xmlns:a16="http://schemas.microsoft.com/office/drawing/2014/main" id="{3F75E96F-033F-C9F4-2D20-C99259B0F76C}"/>
              </a:ext>
            </a:extLst>
          </p:cNvPr>
          <p:cNvSpPr>
            <a:spLocks noChangeArrowheads="1"/>
          </p:cNvSpPr>
          <p:nvPr/>
        </p:nvSpPr>
        <p:spPr bwMode="auto">
          <a:xfrm>
            <a:off x="10603727" y="158341"/>
            <a:ext cx="1242060" cy="280669"/>
          </a:xfrm>
          <a:prstGeom prst="roundRect">
            <a:avLst>
              <a:gd name="adj" fmla="val 50000"/>
            </a:avLst>
          </a:prstGeom>
          <a:solidFill>
            <a:srgbClr val="E7E6E6"/>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Bookman Old Style" panose="02050604050505020204" pitchFamily="18" charset="0"/>
                <a:ea typeface="Calibri" panose="020F0502020204030204" pitchFamily="34" charset="0"/>
                <a:cs typeface="Times New Roman" panose="02020603050405020304" pitchFamily="18" charset="0"/>
              </a:rPr>
              <a:t>ESTD: 2009</a:t>
            </a:r>
            <a:endParaRPr kumimoji="0" lang="en-US" altLang="en-US" sz="800" b="0" i="0" u="none" strike="noStrike" cap="none" normalizeH="0" baseline="0" dirty="0">
              <a:ln>
                <a:noFill/>
              </a:ln>
              <a:solidFill>
                <a:schemeClr val="tx1"/>
              </a:solidFill>
              <a:effectLst/>
            </a:endParaRPr>
          </a:p>
        </p:txBody>
      </p:sp>
      <p:cxnSp>
        <p:nvCxnSpPr>
          <p:cNvPr id="6" name="Straight Arrow Connector 5">
            <a:extLst>
              <a:ext uri="{FF2B5EF4-FFF2-40B4-BE49-F238E27FC236}">
                <a16:creationId xmlns:a16="http://schemas.microsoft.com/office/drawing/2014/main" id="{ED7BB172-CD4D-A1DF-4872-4E9E760A50AD}"/>
              </a:ext>
            </a:extLst>
          </p:cNvPr>
          <p:cNvCxnSpPr>
            <a:cxnSpLocks noChangeShapeType="1"/>
          </p:cNvCxnSpPr>
          <p:nvPr/>
        </p:nvCxnSpPr>
        <p:spPr bwMode="auto">
          <a:xfrm>
            <a:off x="19050" y="1955800"/>
            <a:ext cx="7597140" cy="762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7" name="Rectangle 5">
            <a:extLst>
              <a:ext uri="{FF2B5EF4-FFF2-40B4-BE49-F238E27FC236}">
                <a16:creationId xmlns:a16="http://schemas.microsoft.com/office/drawing/2014/main" id="{8B0D2E4F-8EF4-7437-F723-C4E8E44281F6}"/>
              </a:ext>
            </a:extLst>
          </p:cNvPr>
          <p:cNvSpPr>
            <a:spLocks noChangeArrowheads="1"/>
          </p:cNvSpPr>
          <p:nvPr/>
        </p:nvSpPr>
        <p:spPr bwMode="auto">
          <a:xfrm>
            <a:off x="346213" y="298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8" name="Rectangle 7">
            <a:extLst>
              <a:ext uri="{FF2B5EF4-FFF2-40B4-BE49-F238E27FC236}">
                <a16:creationId xmlns:a16="http://schemas.microsoft.com/office/drawing/2014/main" id="{83569EAD-E8DD-95DD-4970-72F8DBD65B40}"/>
              </a:ext>
            </a:extLst>
          </p:cNvPr>
          <p:cNvSpPr>
            <a:spLocks noChangeArrowheads="1"/>
          </p:cNvSpPr>
          <p:nvPr/>
        </p:nvSpPr>
        <p:spPr bwMode="auto">
          <a:xfrm>
            <a:off x="3218024" y="1143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76688" algn="l"/>
              </a:tabLst>
              <a:defRPr>
                <a:solidFill>
                  <a:schemeClr val="tx1"/>
                </a:solidFill>
                <a:latin typeface="Arial" panose="020B0604020202020204" pitchFamily="34" charset="0"/>
              </a:defRPr>
            </a:lvl1pPr>
            <a:lvl2pPr eaLnBrk="0" fontAlgn="base" hangingPunct="0">
              <a:spcBef>
                <a:spcPct val="0"/>
              </a:spcBef>
              <a:spcAft>
                <a:spcPct val="0"/>
              </a:spcAft>
              <a:tabLst>
                <a:tab pos="3976688" algn="l"/>
              </a:tabLst>
              <a:defRPr>
                <a:solidFill>
                  <a:schemeClr val="tx1"/>
                </a:solidFill>
                <a:latin typeface="Arial" panose="020B0604020202020204" pitchFamily="34" charset="0"/>
              </a:defRPr>
            </a:lvl2pPr>
            <a:lvl3pPr eaLnBrk="0" fontAlgn="base" hangingPunct="0">
              <a:spcBef>
                <a:spcPct val="0"/>
              </a:spcBef>
              <a:spcAft>
                <a:spcPct val="0"/>
              </a:spcAft>
              <a:tabLst>
                <a:tab pos="3976688" algn="l"/>
              </a:tabLst>
              <a:defRPr>
                <a:solidFill>
                  <a:schemeClr val="tx1"/>
                </a:solidFill>
                <a:latin typeface="Arial" panose="020B0604020202020204" pitchFamily="34" charset="0"/>
              </a:defRPr>
            </a:lvl3pPr>
            <a:lvl4pPr eaLnBrk="0" fontAlgn="base" hangingPunct="0">
              <a:spcBef>
                <a:spcPct val="0"/>
              </a:spcBef>
              <a:spcAft>
                <a:spcPct val="0"/>
              </a:spcAft>
              <a:tabLst>
                <a:tab pos="3976688" algn="l"/>
              </a:tabLst>
              <a:defRPr>
                <a:solidFill>
                  <a:schemeClr val="tx1"/>
                </a:solidFill>
                <a:latin typeface="Arial" panose="020B0604020202020204" pitchFamily="34" charset="0"/>
              </a:defRPr>
            </a:lvl4pPr>
            <a:lvl5pPr eaLnBrk="0" fontAlgn="base" hangingPunct="0">
              <a:spcBef>
                <a:spcPct val="0"/>
              </a:spcBef>
              <a:spcAft>
                <a:spcPct val="0"/>
              </a:spcAft>
              <a:tabLst>
                <a:tab pos="3976688" algn="l"/>
              </a:tabLst>
              <a:defRPr>
                <a:solidFill>
                  <a:schemeClr val="tx1"/>
                </a:solidFill>
                <a:latin typeface="Arial" panose="020B0604020202020204" pitchFamily="34" charset="0"/>
              </a:defRPr>
            </a:lvl5pPr>
            <a:lvl6pPr eaLnBrk="0" fontAlgn="base" hangingPunct="0">
              <a:spcBef>
                <a:spcPct val="0"/>
              </a:spcBef>
              <a:spcAft>
                <a:spcPct val="0"/>
              </a:spcAft>
              <a:tabLst>
                <a:tab pos="3976688" algn="l"/>
              </a:tabLst>
              <a:defRPr>
                <a:solidFill>
                  <a:schemeClr val="tx1"/>
                </a:solidFill>
                <a:latin typeface="Arial" panose="020B0604020202020204" pitchFamily="34" charset="0"/>
              </a:defRPr>
            </a:lvl6pPr>
            <a:lvl7pPr eaLnBrk="0" fontAlgn="base" hangingPunct="0">
              <a:spcBef>
                <a:spcPct val="0"/>
              </a:spcBef>
              <a:spcAft>
                <a:spcPct val="0"/>
              </a:spcAft>
              <a:tabLst>
                <a:tab pos="3976688" algn="l"/>
              </a:tabLst>
              <a:defRPr>
                <a:solidFill>
                  <a:schemeClr val="tx1"/>
                </a:solidFill>
                <a:latin typeface="Arial" panose="020B0604020202020204" pitchFamily="34" charset="0"/>
              </a:defRPr>
            </a:lvl7pPr>
            <a:lvl8pPr eaLnBrk="0" fontAlgn="base" hangingPunct="0">
              <a:spcBef>
                <a:spcPct val="0"/>
              </a:spcBef>
              <a:spcAft>
                <a:spcPct val="0"/>
              </a:spcAft>
              <a:tabLst>
                <a:tab pos="3976688" algn="l"/>
              </a:tabLst>
              <a:defRPr>
                <a:solidFill>
                  <a:schemeClr val="tx1"/>
                </a:solidFill>
                <a:latin typeface="Arial" panose="020B0604020202020204" pitchFamily="34" charset="0"/>
              </a:defRPr>
            </a:lvl8pPr>
            <a:lvl9pPr eaLnBrk="0" fontAlgn="base" hangingPunct="0">
              <a:spcBef>
                <a:spcPct val="0"/>
              </a:spcBef>
              <a:spcAft>
                <a:spcPct val="0"/>
              </a:spcAft>
              <a:tabLst>
                <a:tab pos="397668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976688" algn="l"/>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CMR TECHNICAL CAMPUS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976688" algn="l"/>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UGC AUTONOMOUS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976688" algn="l"/>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Accredited by NBA &amp; NAAC with </a:t>
            </a:r>
            <a:r>
              <a:rPr kumimoji="0" lang="en-US" altLang="en-US" sz="1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a:t>
            </a:r>
            <a:r>
              <a:rPr kumimoji="0" lang="en-US" altLang="en-US" sz="1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Grade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976688" algn="l"/>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Approved by AICTE, New Delhi and JNTU, Hyderabad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976688"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8E544692-6053-5CF9-7A11-91B224465834}"/>
              </a:ext>
            </a:extLst>
          </p:cNvPr>
          <p:cNvSpPr>
            <a:spLocks noChangeArrowheads="1"/>
          </p:cNvSpPr>
          <p:nvPr/>
        </p:nvSpPr>
        <p:spPr bwMode="auto">
          <a:xfrm>
            <a:off x="-866775" y="1819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976688" algn="l"/>
              </a:tabLst>
              <a:defRPr>
                <a:solidFill>
                  <a:schemeClr val="tx1"/>
                </a:solidFill>
                <a:latin typeface="Arial" panose="020B0604020202020204" pitchFamily="34" charset="0"/>
              </a:defRPr>
            </a:lvl1pPr>
            <a:lvl2pPr eaLnBrk="0" fontAlgn="base" hangingPunct="0">
              <a:spcBef>
                <a:spcPct val="0"/>
              </a:spcBef>
              <a:spcAft>
                <a:spcPct val="0"/>
              </a:spcAft>
              <a:tabLst>
                <a:tab pos="3976688" algn="l"/>
              </a:tabLst>
              <a:defRPr>
                <a:solidFill>
                  <a:schemeClr val="tx1"/>
                </a:solidFill>
                <a:latin typeface="Arial" panose="020B0604020202020204" pitchFamily="34" charset="0"/>
              </a:defRPr>
            </a:lvl2pPr>
            <a:lvl3pPr eaLnBrk="0" fontAlgn="base" hangingPunct="0">
              <a:spcBef>
                <a:spcPct val="0"/>
              </a:spcBef>
              <a:spcAft>
                <a:spcPct val="0"/>
              </a:spcAft>
              <a:tabLst>
                <a:tab pos="3976688" algn="l"/>
              </a:tabLst>
              <a:defRPr>
                <a:solidFill>
                  <a:schemeClr val="tx1"/>
                </a:solidFill>
                <a:latin typeface="Arial" panose="020B0604020202020204" pitchFamily="34" charset="0"/>
              </a:defRPr>
            </a:lvl3pPr>
            <a:lvl4pPr eaLnBrk="0" fontAlgn="base" hangingPunct="0">
              <a:spcBef>
                <a:spcPct val="0"/>
              </a:spcBef>
              <a:spcAft>
                <a:spcPct val="0"/>
              </a:spcAft>
              <a:tabLst>
                <a:tab pos="3976688" algn="l"/>
              </a:tabLst>
              <a:defRPr>
                <a:solidFill>
                  <a:schemeClr val="tx1"/>
                </a:solidFill>
                <a:latin typeface="Arial" panose="020B0604020202020204" pitchFamily="34" charset="0"/>
              </a:defRPr>
            </a:lvl4pPr>
            <a:lvl5pPr eaLnBrk="0" fontAlgn="base" hangingPunct="0">
              <a:spcBef>
                <a:spcPct val="0"/>
              </a:spcBef>
              <a:spcAft>
                <a:spcPct val="0"/>
              </a:spcAft>
              <a:tabLst>
                <a:tab pos="3976688" algn="l"/>
              </a:tabLst>
              <a:defRPr>
                <a:solidFill>
                  <a:schemeClr val="tx1"/>
                </a:solidFill>
                <a:latin typeface="Arial" panose="020B0604020202020204" pitchFamily="34" charset="0"/>
              </a:defRPr>
            </a:lvl5pPr>
            <a:lvl6pPr eaLnBrk="0" fontAlgn="base" hangingPunct="0">
              <a:spcBef>
                <a:spcPct val="0"/>
              </a:spcBef>
              <a:spcAft>
                <a:spcPct val="0"/>
              </a:spcAft>
              <a:tabLst>
                <a:tab pos="3976688" algn="l"/>
              </a:tabLst>
              <a:defRPr>
                <a:solidFill>
                  <a:schemeClr val="tx1"/>
                </a:solidFill>
                <a:latin typeface="Arial" panose="020B0604020202020204" pitchFamily="34" charset="0"/>
              </a:defRPr>
            </a:lvl6pPr>
            <a:lvl7pPr eaLnBrk="0" fontAlgn="base" hangingPunct="0">
              <a:spcBef>
                <a:spcPct val="0"/>
              </a:spcBef>
              <a:spcAft>
                <a:spcPct val="0"/>
              </a:spcAft>
              <a:tabLst>
                <a:tab pos="3976688" algn="l"/>
              </a:tabLst>
              <a:defRPr>
                <a:solidFill>
                  <a:schemeClr val="tx1"/>
                </a:solidFill>
                <a:latin typeface="Arial" panose="020B0604020202020204" pitchFamily="34" charset="0"/>
              </a:defRPr>
            </a:lvl7pPr>
            <a:lvl8pPr eaLnBrk="0" fontAlgn="base" hangingPunct="0">
              <a:spcBef>
                <a:spcPct val="0"/>
              </a:spcBef>
              <a:spcAft>
                <a:spcPct val="0"/>
              </a:spcAft>
              <a:tabLst>
                <a:tab pos="3976688" algn="l"/>
              </a:tabLst>
              <a:defRPr>
                <a:solidFill>
                  <a:schemeClr val="tx1"/>
                </a:solidFill>
                <a:latin typeface="Arial" panose="020B0604020202020204" pitchFamily="34" charset="0"/>
              </a:defRPr>
            </a:lvl8pPr>
            <a:lvl9pPr eaLnBrk="0" fontAlgn="base" hangingPunct="0">
              <a:spcBef>
                <a:spcPct val="0"/>
              </a:spcBef>
              <a:spcAft>
                <a:spcPct val="0"/>
              </a:spcAft>
              <a:tabLst>
                <a:tab pos="3976688"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976688" algn="l"/>
              </a:tabLst>
            </a:pP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Kandlakoya</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Medchal</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Road, Hyderabad- 501</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401, Telangana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7883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EF9979-FB03-AC61-0E9E-2ED08359384C}"/>
              </a:ext>
            </a:extLst>
          </p:cNvPr>
          <p:cNvSpPr>
            <a:spLocks noGrp="1"/>
          </p:cNvSpPr>
          <p:nvPr>
            <p:ph type="title"/>
          </p:nvPr>
        </p:nvSpPr>
        <p:spPr>
          <a:xfrm>
            <a:off x="3108960" y="822960"/>
            <a:ext cx="5781040" cy="1524000"/>
          </a:xfrm>
        </p:spPr>
        <p:txBody>
          <a:bodyPr>
            <a:normAutofit/>
          </a:bodyPr>
          <a:lstStyle/>
          <a:p>
            <a:r>
              <a:rPr lang="en-US" sz="5400" b="1" dirty="0">
                <a:solidFill>
                  <a:schemeClr val="accent5">
                    <a:lumMod val="75000"/>
                  </a:schemeClr>
                </a:solidFill>
                <a:latin typeface="Times New Roman" panose="02020603050405020304" pitchFamily="18" charset="0"/>
                <a:cs typeface="Times New Roman" panose="02020603050405020304" pitchFamily="18" charset="0"/>
              </a:rPr>
              <a:t>Modules</a:t>
            </a:r>
            <a:endParaRPr lang="en-IN" sz="54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B19691C2-F6BC-62F1-2F06-DF8CC595555B}"/>
              </a:ext>
            </a:extLst>
          </p:cNvPr>
          <p:cNvSpPr>
            <a:spLocks noGrp="1"/>
          </p:cNvSpPr>
          <p:nvPr>
            <p:ph type="body" idx="1"/>
          </p:nvPr>
        </p:nvSpPr>
        <p:spPr>
          <a:xfrm>
            <a:off x="1940561" y="2092960"/>
            <a:ext cx="9215120" cy="3816950"/>
          </a:xfrm>
        </p:spPr>
        <p:txBody>
          <a:bodyPr>
            <a:normAutofit/>
          </a:bodyPr>
          <a:lstStyle/>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Remote User</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Service provider</a:t>
            </a:r>
          </a:p>
          <a:p>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Views And Authorize Users</a:t>
            </a:r>
          </a:p>
        </p:txBody>
      </p:sp>
    </p:spTree>
    <p:extLst>
      <p:ext uri="{BB962C8B-B14F-4D97-AF65-F5344CB8AC3E}">
        <p14:creationId xmlns:p14="http://schemas.microsoft.com/office/powerpoint/2010/main" val="1191127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FD25EC-470B-FC8F-2F1C-2155D462DC03}"/>
              </a:ext>
            </a:extLst>
          </p:cNvPr>
          <p:cNvSpPr>
            <a:spLocks noGrp="1"/>
          </p:cNvSpPr>
          <p:nvPr>
            <p:ph type="title"/>
          </p:nvPr>
        </p:nvSpPr>
        <p:spPr>
          <a:xfrm>
            <a:off x="3568285" y="142240"/>
            <a:ext cx="3269396" cy="894080"/>
          </a:xfrm>
        </p:spPr>
        <p:txBody>
          <a:bodyPr>
            <a:normAutofit fontScale="90000"/>
          </a:bodyPr>
          <a:lstStyle/>
          <a:p>
            <a:r>
              <a:rPr lang="en-US" sz="4000" b="1" dirty="0">
                <a:solidFill>
                  <a:schemeClr val="accent5">
                    <a:lumMod val="75000"/>
                  </a:schemeClr>
                </a:solidFill>
                <a:latin typeface="Times New Roman" panose="02020603050405020304" pitchFamily="18" charset="0"/>
                <a:cs typeface="Times New Roman" panose="02020603050405020304" pitchFamily="18" charset="0"/>
              </a:rPr>
              <a:t>Class Diagram</a:t>
            </a:r>
            <a:endParaRPr lang="en-IN" sz="4000"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9DC6891F-B2EB-A9CE-9FE7-2460A92D4076}"/>
              </a:ext>
            </a:extLst>
          </p:cNvPr>
          <p:cNvPicPr>
            <a:picLocks noChangeAspect="1"/>
          </p:cNvPicPr>
          <p:nvPr/>
        </p:nvPicPr>
        <p:blipFill>
          <a:blip r:embed="rId2"/>
          <a:stretch>
            <a:fillRect/>
          </a:stretch>
        </p:blipFill>
        <p:spPr>
          <a:xfrm>
            <a:off x="3296873" y="1036321"/>
            <a:ext cx="5729681" cy="5414814"/>
          </a:xfrm>
          <a:prstGeom prst="rect">
            <a:avLst/>
          </a:prstGeom>
        </p:spPr>
      </p:pic>
    </p:spTree>
    <p:extLst>
      <p:ext uri="{BB962C8B-B14F-4D97-AF65-F5344CB8AC3E}">
        <p14:creationId xmlns:p14="http://schemas.microsoft.com/office/powerpoint/2010/main" val="883413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C67F-CF13-BDF9-B8BF-57F26D535C9A}"/>
              </a:ext>
            </a:extLst>
          </p:cNvPr>
          <p:cNvSpPr>
            <a:spLocks noGrp="1"/>
          </p:cNvSpPr>
          <p:nvPr>
            <p:ph type="title"/>
          </p:nvPr>
        </p:nvSpPr>
        <p:spPr>
          <a:xfrm>
            <a:off x="4602480" y="162560"/>
            <a:ext cx="4338320" cy="558800"/>
          </a:xfrm>
        </p:spPr>
        <p:txBody>
          <a:bodyPr>
            <a:normAutofit fontScale="90000"/>
          </a:bodyPr>
          <a:lstStyle/>
          <a:p>
            <a:r>
              <a:rPr lang="en-US" b="1" dirty="0">
                <a:solidFill>
                  <a:schemeClr val="accent5">
                    <a:lumMod val="75000"/>
                  </a:schemeClr>
                </a:solidFill>
                <a:latin typeface="Times New Roman" panose="02020603050405020304" pitchFamily="18" charset="0"/>
                <a:cs typeface="Times New Roman" panose="02020603050405020304" pitchFamily="18" charset="0"/>
              </a:rPr>
              <a:t>Use Case Diagram</a:t>
            </a:r>
            <a:endParaRPr lang="en-IN"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059421C-AF94-4364-3D1C-125276DBAB21}"/>
              </a:ext>
            </a:extLst>
          </p:cNvPr>
          <p:cNvPicPr>
            <a:picLocks noChangeAspect="1"/>
          </p:cNvPicPr>
          <p:nvPr/>
        </p:nvPicPr>
        <p:blipFill>
          <a:blip r:embed="rId2"/>
          <a:stretch>
            <a:fillRect/>
          </a:stretch>
        </p:blipFill>
        <p:spPr>
          <a:xfrm>
            <a:off x="2835479" y="973123"/>
            <a:ext cx="7656330" cy="5444455"/>
          </a:xfrm>
          <a:prstGeom prst="rect">
            <a:avLst/>
          </a:prstGeom>
        </p:spPr>
      </p:pic>
    </p:spTree>
    <p:extLst>
      <p:ext uri="{BB962C8B-B14F-4D97-AF65-F5344CB8AC3E}">
        <p14:creationId xmlns:p14="http://schemas.microsoft.com/office/powerpoint/2010/main" val="1006683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1181E-41AD-E330-BD35-7E6915EC9BBB}"/>
              </a:ext>
            </a:extLst>
          </p:cNvPr>
          <p:cNvSpPr>
            <a:spLocks noGrp="1"/>
          </p:cNvSpPr>
          <p:nvPr>
            <p:ph type="title"/>
          </p:nvPr>
        </p:nvSpPr>
        <p:spPr>
          <a:xfrm>
            <a:off x="3769359" y="447040"/>
            <a:ext cx="4907281" cy="599440"/>
          </a:xfrm>
        </p:spPr>
        <p:txBody>
          <a:bodyPr>
            <a:normAutofit fontScale="90000"/>
          </a:bodyPr>
          <a:lstStyle/>
          <a:p>
            <a:r>
              <a:rPr lang="en-US" b="1" dirty="0">
                <a:solidFill>
                  <a:schemeClr val="accent5">
                    <a:lumMod val="75000"/>
                  </a:schemeClr>
                </a:solidFill>
                <a:latin typeface="Times New Roman" panose="02020603050405020304" pitchFamily="18" charset="0"/>
                <a:cs typeface="Times New Roman" panose="02020603050405020304" pitchFamily="18" charset="0"/>
              </a:rPr>
              <a:t>Sequence Diagram</a:t>
            </a:r>
            <a:endParaRPr lang="en-IN"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4545FC9-D614-77FE-2C84-9CAC40A0346F}"/>
              </a:ext>
            </a:extLst>
          </p:cNvPr>
          <p:cNvPicPr>
            <a:picLocks noChangeAspect="1"/>
          </p:cNvPicPr>
          <p:nvPr/>
        </p:nvPicPr>
        <p:blipFill>
          <a:blip r:embed="rId2"/>
          <a:stretch>
            <a:fillRect/>
          </a:stretch>
        </p:blipFill>
        <p:spPr>
          <a:xfrm>
            <a:off x="2399251" y="1434518"/>
            <a:ext cx="8112155" cy="5118682"/>
          </a:xfrm>
          <a:prstGeom prst="rect">
            <a:avLst/>
          </a:prstGeom>
        </p:spPr>
      </p:pic>
    </p:spTree>
    <p:extLst>
      <p:ext uri="{BB962C8B-B14F-4D97-AF65-F5344CB8AC3E}">
        <p14:creationId xmlns:p14="http://schemas.microsoft.com/office/powerpoint/2010/main" val="1912916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68ACF-4C26-625E-6CAF-572C43AAC204}"/>
              </a:ext>
            </a:extLst>
          </p:cNvPr>
          <p:cNvSpPr>
            <a:spLocks noGrp="1"/>
          </p:cNvSpPr>
          <p:nvPr>
            <p:ph type="title"/>
          </p:nvPr>
        </p:nvSpPr>
        <p:spPr>
          <a:xfrm>
            <a:off x="2834641" y="624110"/>
            <a:ext cx="4846320" cy="798290"/>
          </a:xfrm>
        </p:spPr>
        <p:txBody>
          <a:bodyPr>
            <a:normAutofit/>
          </a:bodyPr>
          <a:lstStyle/>
          <a:p>
            <a:r>
              <a:rPr lang="en-US" sz="3200" b="1" dirty="0">
                <a:solidFill>
                  <a:schemeClr val="bg2">
                    <a:lumMod val="75000"/>
                  </a:schemeClr>
                </a:solidFill>
                <a:latin typeface="Times New Roman" panose="02020603050405020304" pitchFamily="18" charset="0"/>
                <a:cs typeface="Times New Roman" panose="02020603050405020304" pitchFamily="18" charset="0"/>
              </a:rPr>
              <a:t>Activity Diagram</a:t>
            </a:r>
            <a:endParaRPr lang="en-IN" sz="3200" b="1" dirty="0">
              <a:solidFill>
                <a:schemeClr val="bg2">
                  <a:lumMod val="7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9AB20F9-1071-D457-2CC4-6D6AA6FA2C3F}"/>
              </a:ext>
            </a:extLst>
          </p:cNvPr>
          <p:cNvPicPr>
            <a:picLocks noChangeAspect="1"/>
          </p:cNvPicPr>
          <p:nvPr/>
        </p:nvPicPr>
        <p:blipFill>
          <a:blip r:embed="rId2"/>
          <a:stretch>
            <a:fillRect/>
          </a:stretch>
        </p:blipFill>
        <p:spPr>
          <a:xfrm>
            <a:off x="3288484" y="1560352"/>
            <a:ext cx="4941115" cy="5125674"/>
          </a:xfrm>
          <a:prstGeom prst="rect">
            <a:avLst/>
          </a:prstGeom>
        </p:spPr>
      </p:pic>
    </p:spTree>
    <p:extLst>
      <p:ext uri="{BB962C8B-B14F-4D97-AF65-F5344CB8AC3E}">
        <p14:creationId xmlns:p14="http://schemas.microsoft.com/office/powerpoint/2010/main" val="932502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8B3CDD-70B0-7DBC-BD01-8967E616C061}"/>
              </a:ext>
            </a:extLst>
          </p:cNvPr>
          <p:cNvSpPr>
            <a:spLocks noGrp="1"/>
          </p:cNvSpPr>
          <p:nvPr>
            <p:ph type="title"/>
          </p:nvPr>
        </p:nvSpPr>
        <p:spPr>
          <a:xfrm>
            <a:off x="2204720" y="0"/>
            <a:ext cx="9117011" cy="6858000"/>
          </a:xfrm>
        </p:spPr>
        <p:txBody>
          <a:bodyPr>
            <a:normAutofit/>
          </a:bodyPr>
          <a:lstStyle/>
          <a:p>
            <a:br>
              <a:rPr lang="en-IN" sz="1100" dirty="0"/>
            </a:br>
            <a:r>
              <a:rPr lang="en-IN" sz="3200" dirty="0">
                <a:solidFill>
                  <a:schemeClr val="bg2">
                    <a:lumMod val="50000"/>
                  </a:schemeClr>
                </a:solidFill>
                <a:latin typeface="Times New Roman" panose="02020603050405020304" pitchFamily="18" charset="0"/>
                <a:cs typeface="Times New Roman" panose="02020603050405020304" pitchFamily="18" charset="0"/>
              </a:rPr>
              <a:t>Sample code</a:t>
            </a:r>
            <a:br>
              <a:rPr lang="en-IN" sz="3200" dirty="0"/>
            </a:br>
            <a:br>
              <a:rPr lang="en-IN" sz="1100" dirty="0"/>
            </a:br>
            <a:endParaRPr lang="en-IN" sz="12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0D7D77B-49D1-D9E1-3A67-FBC41D13AD75}"/>
              </a:ext>
            </a:extLst>
          </p:cNvPr>
          <p:cNvPicPr>
            <a:picLocks noChangeAspect="1"/>
          </p:cNvPicPr>
          <p:nvPr/>
        </p:nvPicPr>
        <p:blipFill>
          <a:blip r:embed="rId2"/>
          <a:stretch>
            <a:fillRect/>
          </a:stretch>
        </p:blipFill>
        <p:spPr>
          <a:xfrm>
            <a:off x="2070538" y="714704"/>
            <a:ext cx="9251193" cy="5833242"/>
          </a:xfrm>
          <a:prstGeom prst="rect">
            <a:avLst/>
          </a:prstGeom>
        </p:spPr>
      </p:pic>
    </p:spTree>
    <p:extLst>
      <p:ext uri="{BB962C8B-B14F-4D97-AF65-F5344CB8AC3E}">
        <p14:creationId xmlns:p14="http://schemas.microsoft.com/office/powerpoint/2010/main" val="1848888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B3BAB7-AF33-6300-B2D4-4A2C6691DB1D}"/>
              </a:ext>
            </a:extLst>
          </p:cNvPr>
          <p:cNvPicPr>
            <a:picLocks noChangeAspect="1"/>
          </p:cNvPicPr>
          <p:nvPr/>
        </p:nvPicPr>
        <p:blipFill>
          <a:blip r:embed="rId2"/>
          <a:stretch>
            <a:fillRect/>
          </a:stretch>
        </p:blipFill>
        <p:spPr>
          <a:xfrm>
            <a:off x="2113280" y="182701"/>
            <a:ext cx="9367520" cy="6522899"/>
          </a:xfrm>
          <a:prstGeom prst="rect">
            <a:avLst/>
          </a:prstGeom>
        </p:spPr>
      </p:pic>
    </p:spTree>
    <p:extLst>
      <p:ext uri="{BB962C8B-B14F-4D97-AF65-F5344CB8AC3E}">
        <p14:creationId xmlns:p14="http://schemas.microsoft.com/office/powerpoint/2010/main" val="886665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2F058-BB2B-1254-3CA1-1FEBD01E36A9}"/>
              </a:ext>
            </a:extLst>
          </p:cNvPr>
          <p:cNvPicPr>
            <a:picLocks noChangeAspect="1"/>
          </p:cNvPicPr>
          <p:nvPr/>
        </p:nvPicPr>
        <p:blipFill>
          <a:blip r:embed="rId2"/>
          <a:stretch>
            <a:fillRect/>
          </a:stretch>
        </p:blipFill>
        <p:spPr>
          <a:xfrm>
            <a:off x="2085532" y="325120"/>
            <a:ext cx="9913428" cy="6177280"/>
          </a:xfrm>
          <a:prstGeom prst="rect">
            <a:avLst/>
          </a:prstGeom>
        </p:spPr>
      </p:pic>
    </p:spTree>
    <p:extLst>
      <p:ext uri="{BB962C8B-B14F-4D97-AF65-F5344CB8AC3E}">
        <p14:creationId xmlns:p14="http://schemas.microsoft.com/office/powerpoint/2010/main" val="824961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0BBD3-438D-7DCD-0672-EB4A1AB67B37}"/>
              </a:ext>
            </a:extLst>
          </p:cNvPr>
          <p:cNvSpPr>
            <a:spLocks noGrp="1"/>
          </p:cNvSpPr>
          <p:nvPr>
            <p:ph type="title"/>
          </p:nvPr>
        </p:nvSpPr>
        <p:spPr>
          <a:xfrm>
            <a:off x="2092961" y="334674"/>
            <a:ext cx="9411652" cy="853440"/>
          </a:xfrm>
        </p:spPr>
        <p:txBody>
          <a:bodyPr>
            <a:normAutofit/>
          </a:bodyPr>
          <a:lstStyle/>
          <a:p>
            <a:r>
              <a:rPr lang="en-US" sz="3200" b="1" dirty="0">
                <a:solidFill>
                  <a:schemeClr val="bg2">
                    <a:lumMod val="50000"/>
                  </a:schemeClr>
                </a:solidFill>
                <a:latin typeface="Times New Roman" panose="02020603050405020304" pitchFamily="18" charset="0"/>
                <a:cs typeface="Times New Roman" panose="02020603050405020304" pitchFamily="18" charset="0"/>
              </a:rPr>
              <a:t>RESULT:</a:t>
            </a:r>
            <a:endParaRPr lang="en-IN" sz="3200" b="1"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5" name="Content Placeholder 5">
            <a:extLst>
              <a:ext uri="{FF2B5EF4-FFF2-40B4-BE49-F238E27FC236}">
                <a16:creationId xmlns:a16="http://schemas.microsoft.com/office/drawing/2014/main" id="{678E7574-A04B-B78E-3C78-8F3658E6FAC9}"/>
              </a:ext>
            </a:extLst>
          </p:cNvPr>
          <p:cNvPicPr>
            <a:picLocks noGrp="1" noChangeAspect="1"/>
          </p:cNvPicPr>
          <p:nvPr>
            <p:ph idx="1"/>
          </p:nvPr>
        </p:nvPicPr>
        <p:blipFill>
          <a:blip r:embed="rId2"/>
          <a:stretch>
            <a:fillRect/>
          </a:stretch>
        </p:blipFill>
        <p:spPr>
          <a:xfrm>
            <a:off x="1757680" y="1747520"/>
            <a:ext cx="4572000" cy="4164330"/>
          </a:xfrm>
        </p:spPr>
      </p:pic>
      <p:pic>
        <p:nvPicPr>
          <p:cNvPr id="7" name="Picture 6">
            <a:extLst>
              <a:ext uri="{FF2B5EF4-FFF2-40B4-BE49-F238E27FC236}">
                <a16:creationId xmlns:a16="http://schemas.microsoft.com/office/drawing/2014/main" id="{B97E422A-0EE2-9D72-6E85-5364AB811252}"/>
              </a:ext>
            </a:extLst>
          </p:cNvPr>
          <p:cNvPicPr>
            <a:picLocks noChangeAspect="1"/>
          </p:cNvPicPr>
          <p:nvPr/>
        </p:nvPicPr>
        <p:blipFill>
          <a:blip r:embed="rId3"/>
          <a:stretch>
            <a:fillRect/>
          </a:stretch>
        </p:blipFill>
        <p:spPr>
          <a:xfrm>
            <a:off x="6512560" y="1654204"/>
            <a:ext cx="5557519" cy="4257646"/>
          </a:xfrm>
          <a:prstGeom prst="rect">
            <a:avLst/>
          </a:prstGeom>
        </p:spPr>
      </p:pic>
    </p:spTree>
    <p:extLst>
      <p:ext uri="{BB962C8B-B14F-4D97-AF65-F5344CB8AC3E}">
        <p14:creationId xmlns:p14="http://schemas.microsoft.com/office/powerpoint/2010/main" val="405802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C3569D-3746-DAF4-D6C9-DB3BC001F09E}"/>
              </a:ext>
            </a:extLst>
          </p:cNvPr>
          <p:cNvPicPr>
            <a:picLocks noChangeAspect="1"/>
          </p:cNvPicPr>
          <p:nvPr/>
        </p:nvPicPr>
        <p:blipFill>
          <a:blip r:embed="rId2"/>
          <a:stretch>
            <a:fillRect/>
          </a:stretch>
        </p:blipFill>
        <p:spPr>
          <a:xfrm>
            <a:off x="1930400" y="521038"/>
            <a:ext cx="4632960" cy="5066961"/>
          </a:xfrm>
          <a:prstGeom prst="rect">
            <a:avLst/>
          </a:prstGeom>
        </p:spPr>
      </p:pic>
      <p:pic>
        <p:nvPicPr>
          <p:cNvPr id="7" name="Picture 6">
            <a:extLst>
              <a:ext uri="{FF2B5EF4-FFF2-40B4-BE49-F238E27FC236}">
                <a16:creationId xmlns:a16="http://schemas.microsoft.com/office/drawing/2014/main" id="{11813079-5103-ACFB-4D74-971539B71544}"/>
              </a:ext>
            </a:extLst>
          </p:cNvPr>
          <p:cNvPicPr>
            <a:picLocks noChangeAspect="1"/>
          </p:cNvPicPr>
          <p:nvPr/>
        </p:nvPicPr>
        <p:blipFill>
          <a:blip r:embed="rId3"/>
          <a:stretch>
            <a:fillRect/>
          </a:stretch>
        </p:blipFill>
        <p:spPr>
          <a:xfrm>
            <a:off x="6959600" y="434830"/>
            <a:ext cx="4917440" cy="5041410"/>
          </a:xfrm>
          <a:prstGeom prst="rect">
            <a:avLst/>
          </a:prstGeom>
        </p:spPr>
      </p:pic>
    </p:spTree>
    <p:extLst>
      <p:ext uri="{BB962C8B-B14F-4D97-AF65-F5344CB8AC3E}">
        <p14:creationId xmlns:p14="http://schemas.microsoft.com/office/powerpoint/2010/main" val="2173215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75133" y="406401"/>
            <a:ext cx="8910638" cy="822960"/>
          </a:xfrm>
        </p:spPr>
        <p:txBody>
          <a:bodyPr>
            <a:normAutofit/>
          </a:bodyPr>
          <a:lstStyle/>
          <a:p>
            <a:r>
              <a:rPr lang="en-IN" sz="4000" b="1" dirty="0">
                <a:solidFill>
                  <a:schemeClr val="accent5">
                    <a:lumMod val="75000"/>
                  </a:schemeClr>
                </a:solidFill>
                <a:latin typeface="Times New Roman" panose="02020603050405020304" pitchFamily="18" charset="0"/>
                <a:cs typeface="Times New Roman" panose="02020603050405020304" pitchFamily="18" charset="0"/>
              </a:rPr>
              <a:t>ABSTRACT</a:t>
            </a:r>
            <a:r>
              <a:rPr lang="en-IN" sz="2400" dirty="0">
                <a:solidFill>
                  <a:schemeClr val="accent5">
                    <a:lumMod val="75000"/>
                  </a:schemeClr>
                </a:solidFill>
                <a:latin typeface="Times New Roman" panose="02020603050405020304" pitchFamily="18" charset="0"/>
                <a:cs typeface="Times New Roman" panose="02020603050405020304" pitchFamily="18" charset="0"/>
              </a:rPr>
              <a:t> :</a:t>
            </a:r>
            <a:endParaRPr lang="en-IN" sz="24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4294967295"/>
          </p:nvPr>
        </p:nvSpPr>
        <p:spPr>
          <a:xfrm>
            <a:off x="2075133" y="1270001"/>
            <a:ext cx="8530477" cy="5237124"/>
          </a:xfrm>
          <a:noFill/>
        </p:spPr>
        <p:txBody>
          <a:bodyPr>
            <a:normAutofit/>
          </a:bodyPr>
          <a:lstStyle/>
          <a:p>
            <a:pPr algn="just">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Rainfall prediction is one of the challenging and uncertain tasks which has a significant impact on human society. </a:t>
            </a:r>
          </a:p>
          <a:p>
            <a:pPr algn="just">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Timely and accurate predictions can help to proactively reduce human financial loss. </a:t>
            </a:r>
          </a:p>
          <a:p>
            <a:pPr algn="just">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This study presents a set of experiments which involve the use of prevalent machine learning techniques to build models to predict whether it is going to rain tomorrow or not based on weather data for that particular day in major cities. </a:t>
            </a:r>
          </a:p>
          <a:p>
            <a:pPr algn="just">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This comparative study is conducted concentrating on three aspects: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modeling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inputs,modelling</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methods, and pre-processing techniques. </a:t>
            </a:r>
          </a:p>
          <a:p>
            <a:pPr algn="just">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results provide a comparison of various evaluation metrics of these machine learning techniques and their reliability to predict the rainfall by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analyzing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the weather data. </a:t>
            </a:r>
          </a:p>
          <a:p>
            <a:pPr marL="0" indent="0" algn="just">
              <a:buNone/>
            </a:pP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191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CB3981-F952-E4BA-EC84-60E24842330C}"/>
              </a:ext>
            </a:extLst>
          </p:cNvPr>
          <p:cNvPicPr>
            <a:picLocks noChangeAspect="1"/>
          </p:cNvPicPr>
          <p:nvPr/>
        </p:nvPicPr>
        <p:blipFill>
          <a:blip r:embed="rId2"/>
          <a:stretch>
            <a:fillRect/>
          </a:stretch>
        </p:blipFill>
        <p:spPr>
          <a:xfrm>
            <a:off x="1859280" y="894080"/>
            <a:ext cx="5344160" cy="4439920"/>
          </a:xfrm>
          <a:prstGeom prst="rect">
            <a:avLst/>
          </a:prstGeom>
        </p:spPr>
      </p:pic>
      <p:pic>
        <p:nvPicPr>
          <p:cNvPr id="5" name="Picture 4">
            <a:extLst>
              <a:ext uri="{FF2B5EF4-FFF2-40B4-BE49-F238E27FC236}">
                <a16:creationId xmlns:a16="http://schemas.microsoft.com/office/drawing/2014/main" id="{BB61844B-8663-9DB5-0B2B-AA1A3E18A39B}"/>
              </a:ext>
            </a:extLst>
          </p:cNvPr>
          <p:cNvPicPr>
            <a:picLocks noChangeAspect="1"/>
          </p:cNvPicPr>
          <p:nvPr/>
        </p:nvPicPr>
        <p:blipFill>
          <a:blip r:embed="rId3"/>
          <a:stretch>
            <a:fillRect/>
          </a:stretch>
        </p:blipFill>
        <p:spPr>
          <a:xfrm>
            <a:off x="7406640" y="894081"/>
            <a:ext cx="4704080" cy="4439920"/>
          </a:xfrm>
          <a:prstGeom prst="rect">
            <a:avLst/>
          </a:prstGeom>
        </p:spPr>
      </p:pic>
    </p:spTree>
    <p:extLst>
      <p:ext uri="{BB962C8B-B14F-4D97-AF65-F5344CB8AC3E}">
        <p14:creationId xmlns:p14="http://schemas.microsoft.com/office/powerpoint/2010/main" val="975522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F65B53-A8F6-BFC2-EC20-F7A0958CEEB3}"/>
              </a:ext>
            </a:extLst>
          </p:cNvPr>
          <p:cNvSpPr>
            <a:spLocks noGrp="1"/>
          </p:cNvSpPr>
          <p:nvPr>
            <p:ph type="title"/>
          </p:nvPr>
        </p:nvSpPr>
        <p:spPr>
          <a:xfrm>
            <a:off x="2326640" y="410029"/>
            <a:ext cx="9228772" cy="792480"/>
          </a:xfrm>
        </p:spPr>
        <p:txBody>
          <a:bodyPr>
            <a:normAutofit/>
          </a:bodyPr>
          <a:lstStyle/>
          <a:p>
            <a:r>
              <a:rPr lang="en-US" b="1" dirty="0">
                <a:solidFill>
                  <a:schemeClr val="bg2">
                    <a:lumMod val="50000"/>
                  </a:schemeClr>
                </a:solidFill>
                <a:latin typeface="Times New Roman" panose="02020603050405020304" pitchFamily="18" charset="0"/>
                <a:cs typeface="Times New Roman" panose="02020603050405020304" pitchFamily="18" charset="0"/>
              </a:rPr>
              <a:t>REFERENCE:</a:t>
            </a:r>
            <a:endParaRPr lang="en-IN"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374FBB4-6CBA-FCAE-E2B9-8C70E68AB8C0}"/>
              </a:ext>
            </a:extLst>
          </p:cNvPr>
          <p:cNvSpPr>
            <a:spLocks noGrp="1"/>
          </p:cNvSpPr>
          <p:nvPr>
            <p:ph idx="1"/>
          </p:nvPr>
        </p:nvSpPr>
        <p:spPr>
          <a:xfrm>
            <a:off x="2326640" y="1320799"/>
            <a:ext cx="9177972" cy="5394961"/>
          </a:xfrm>
        </p:spPr>
        <p:txBody>
          <a:bodyPr>
            <a:normAutofit lnSpcReduction="10000"/>
          </a:bodyPr>
          <a:lstStyle/>
          <a:p>
            <a:pPr algn="just">
              <a:lnSpc>
                <a:spcPct val="150000"/>
              </a:lnSpc>
              <a:spcAft>
                <a:spcPts val="1000"/>
              </a:spcAft>
            </a:pPr>
            <a:r>
              <a:rPr lang="en-US" sz="2000" dirty="0">
                <a:latin typeface="Times New Roman" panose="02020603050405020304" pitchFamily="18" charset="0"/>
                <a:cs typeface="Times New Roman" panose="02020603050405020304" pitchFamily="18" charset="0"/>
              </a:rPr>
              <a:t>J. E. Ball and K. C. Luk, “Modeling spatial variability of rainfall over a catchment,” J. Hydrologic Eng., vol. 3, no. 2, pp. 122–130, Apr. 1998.</a:t>
            </a:r>
          </a:p>
          <a:p>
            <a:pPr algn="just">
              <a:lnSpc>
                <a:spcPct val="150000"/>
              </a:lnSpc>
              <a:spcAft>
                <a:spcPts val="1000"/>
              </a:spcAft>
            </a:pPr>
            <a:r>
              <a:rPr lang="en-US" sz="2000" dirty="0">
                <a:latin typeface="Times New Roman" panose="02020603050405020304" pitchFamily="18" charset="0"/>
                <a:cs typeface="Times New Roman" panose="02020603050405020304" pitchFamily="18" charset="0"/>
              </a:rPr>
              <a:t>H. </a:t>
            </a:r>
            <a:r>
              <a:rPr lang="en-US" sz="2000" dirty="0" err="1">
                <a:latin typeface="Times New Roman" panose="02020603050405020304" pitchFamily="18" charset="0"/>
                <a:cs typeface="Times New Roman" panose="02020603050405020304" pitchFamily="18" charset="0"/>
              </a:rPr>
              <a:t>S.Wheater</a:t>
            </a:r>
            <a:r>
              <a:rPr lang="en-US" sz="2000" dirty="0">
                <a:latin typeface="Times New Roman" panose="02020603050405020304" pitchFamily="18" charset="0"/>
                <a:cs typeface="Times New Roman" panose="02020603050405020304" pitchFamily="18" charset="0"/>
              </a:rPr>
              <a:t> et al., “Spatial-temporal rainfall fields: Modelling and statistical aspects,” </a:t>
            </a:r>
            <a:r>
              <a:rPr lang="en-US" sz="2000" dirty="0" err="1">
                <a:latin typeface="Times New Roman" panose="02020603050405020304" pitchFamily="18" charset="0"/>
                <a:cs typeface="Times New Roman" panose="02020603050405020304" pitchFamily="18" charset="0"/>
              </a:rPr>
              <a:t>Hydrol.E.arth</a:t>
            </a:r>
            <a:r>
              <a:rPr lang="en-US" sz="2000" dirty="0">
                <a:latin typeface="Times New Roman" panose="02020603050405020304" pitchFamily="18" charset="0"/>
                <a:cs typeface="Times New Roman" panose="02020603050405020304" pitchFamily="18" charset="0"/>
              </a:rPr>
              <a:t> Syst. Sci., vol. 4, no. 4, pp. 581–601, Dec. 2000.</a:t>
            </a:r>
          </a:p>
          <a:p>
            <a:pPr algn="just">
              <a:lnSpc>
                <a:spcPct val="150000"/>
              </a:lnSpc>
              <a:spcAft>
                <a:spcPts val="1000"/>
              </a:spcAft>
            </a:pPr>
            <a:r>
              <a:rPr lang="en-US" sz="2000" dirty="0" err="1">
                <a:latin typeface="Times New Roman" panose="02020603050405020304" pitchFamily="18" charset="0"/>
                <a:cs typeface="Times New Roman" panose="02020603050405020304" pitchFamily="18" charset="0"/>
              </a:rPr>
              <a:t>H.Wackernagel</a:t>
            </a:r>
            <a:r>
              <a:rPr lang="en-US" sz="2000" dirty="0">
                <a:latin typeface="Times New Roman" panose="02020603050405020304" pitchFamily="18" charset="0"/>
                <a:cs typeface="Times New Roman" panose="02020603050405020304" pitchFamily="18" charset="0"/>
              </a:rPr>
              <a:t>, Multivariate </a:t>
            </a:r>
            <a:r>
              <a:rPr lang="en-US" sz="2000" dirty="0" err="1">
                <a:latin typeface="Times New Roman" panose="02020603050405020304" pitchFamily="18" charset="0"/>
                <a:cs typeface="Times New Roman" panose="02020603050405020304" pitchFamily="18" charset="0"/>
              </a:rPr>
              <a:t>Geostatistics</a:t>
            </a:r>
            <a:r>
              <a:rPr lang="en-US" sz="2000" dirty="0">
                <a:latin typeface="Times New Roman" panose="02020603050405020304" pitchFamily="18" charset="0"/>
                <a:cs typeface="Times New Roman" panose="02020603050405020304" pitchFamily="18" charset="0"/>
              </a:rPr>
              <a:t>: An Introduction With Applications. Berlin, Germany: Springer, 2003.</a:t>
            </a:r>
          </a:p>
          <a:p>
            <a:pPr algn="just">
              <a:lnSpc>
                <a:spcPct val="150000"/>
              </a:lnSpc>
              <a:spcAft>
                <a:spcPts val="1000"/>
              </a:spcAft>
            </a:pPr>
            <a:r>
              <a:rPr lang="en-US" sz="2000" dirty="0">
                <a:latin typeface="Times New Roman" panose="02020603050405020304" pitchFamily="18" charset="0"/>
                <a:cs typeface="Times New Roman" panose="02020603050405020304" pitchFamily="18" charset="0"/>
              </a:rPr>
              <a:t>L. </a:t>
            </a:r>
            <a:r>
              <a:rPr lang="en-US" sz="2000" dirty="0" err="1">
                <a:latin typeface="Times New Roman" panose="02020603050405020304" pitchFamily="18" charset="0"/>
                <a:cs typeface="Times New Roman" panose="02020603050405020304" pitchFamily="18" charset="0"/>
              </a:rPr>
              <a:t>Breiman</a:t>
            </a:r>
            <a:r>
              <a:rPr lang="en-US" sz="2000" dirty="0">
                <a:latin typeface="Times New Roman" panose="02020603050405020304" pitchFamily="18" charset="0"/>
                <a:cs typeface="Times New Roman" panose="02020603050405020304" pitchFamily="18" charset="0"/>
              </a:rPr>
              <a:t>, “Bagging predictors,” Mach. Learn., vol. 24, no. 2, pp. 123–140, Aug. 1996.</a:t>
            </a:r>
          </a:p>
          <a:p>
            <a:pPr algn="just">
              <a:lnSpc>
                <a:spcPct val="150000"/>
              </a:lnSpc>
              <a:spcAft>
                <a:spcPts val="1000"/>
              </a:spcAft>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Demšar</a:t>
            </a:r>
            <a:r>
              <a:rPr lang="en-US" sz="2000" dirty="0">
                <a:latin typeface="Times New Roman" panose="02020603050405020304" pitchFamily="18" charset="0"/>
                <a:cs typeface="Times New Roman" panose="02020603050405020304" pitchFamily="18" charset="0"/>
              </a:rPr>
              <a:t>, “Statistical comparisons of classifiers over multiple data sets,” J. Mach. Learn. Res., vol. 7, pp. 1–30, Jan. 2006.</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9623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BBE2A0-2789-55C7-DA0D-51AF99BABDCD}"/>
              </a:ext>
            </a:extLst>
          </p:cNvPr>
          <p:cNvSpPr>
            <a:spLocks noGrp="1"/>
          </p:cNvSpPr>
          <p:nvPr>
            <p:ph type="title"/>
          </p:nvPr>
        </p:nvSpPr>
        <p:spPr>
          <a:xfrm>
            <a:off x="2133601" y="325120"/>
            <a:ext cx="8900160" cy="772160"/>
          </a:xfrm>
        </p:spPr>
        <p:txBody>
          <a:bodyPr>
            <a:normAutofit/>
          </a:bodyPr>
          <a:lstStyle/>
          <a:p>
            <a:r>
              <a:rPr lang="en-US" sz="3200" b="1" dirty="0">
                <a:solidFill>
                  <a:schemeClr val="bg2">
                    <a:lumMod val="50000"/>
                  </a:schemeClr>
                </a:solidFill>
                <a:latin typeface="Times New Roman" panose="02020603050405020304" pitchFamily="18" charset="0"/>
                <a:cs typeface="Times New Roman" panose="02020603050405020304" pitchFamily="18" charset="0"/>
              </a:rPr>
              <a:t>FUTURE SCOPE:</a:t>
            </a:r>
            <a:endParaRPr lang="en-IN" sz="32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96BD1B5-D316-854F-7A45-A4ED3B0BACCE}"/>
              </a:ext>
            </a:extLst>
          </p:cNvPr>
          <p:cNvSpPr>
            <a:spLocks noGrp="1"/>
          </p:cNvSpPr>
          <p:nvPr>
            <p:ph idx="1"/>
          </p:nvPr>
        </p:nvSpPr>
        <p:spPr>
          <a:xfrm>
            <a:off x="2082802" y="1173480"/>
            <a:ext cx="9371011" cy="5242560"/>
          </a:xfrm>
        </p:spPr>
        <p:txBody>
          <a:bodyPr/>
          <a:lstStyle/>
          <a:p>
            <a:pPr marL="0" indent="0">
              <a:buNone/>
            </a:pPr>
            <a:r>
              <a:rPr lang="en-IN" sz="2400" b="1" i="0" dirty="0">
                <a:effectLst/>
                <a:latin typeface="Times New Roman" panose="02020603050405020304" pitchFamily="18" charset="0"/>
                <a:cs typeface="Times New Roman" panose="02020603050405020304" pitchFamily="18" charset="0"/>
              </a:rPr>
              <a:t>Improved Accuracy and Precision</a:t>
            </a:r>
            <a:r>
              <a:rPr lang="en-IN" sz="2000" b="0" i="0" dirty="0">
                <a:solidFill>
                  <a:srgbClr val="374151"/>
                </a:solidFill>
                <a:effectLst/>
                <a:latin typeface="Times New Roman" panose="02020603050405020304" pitchFamily="18" charset="0"/>
                <a:cs typeface="Times New Roman" panose="02020603050405020304" pitchFamily="18" charset="0"/>
              </a:rPr>
              <a:t>:</a:t>
            </a:r>
            <a:r>
              <a:rPr lang="en-US" sz="2000" b="0" i="0" dirty="0">
                <a:solidFill>
                  <a:srgbClr val="374151"/>
                </a:solidFill>
                <a:effectLst/>
                <a:latin typeface="Times New Roman" panose="02020603050405020304" pitchFamily="18" charset="0"/>
                <a:cs typeface="Times New Roman" panose="02020603050405020304" pitchFamily="18" charset="0"/>
              </a:rPr>
              <a:t>Future research will likely focus on enhancing the accuracy and precision of rainfall predictions by developing more sophisticated machine learning algorithms and models. This includes the use of deep learning techniques, neural networks, and advanced statistical methods.</a:t>
            </a:r>
          </a:p>
          <a:p>
            <a:pPr marL="0" indent="0">
              <a:buNone/>
            </a:pPr>
            <a:r>
              <a:rPr lang="en-IN" sz="2400" b="1" i="0" dirty="0">
                <a:effectLst/>
                <a:latin typeface="Times New Roman" panose="02020603050405020304" pitchFamily="18" charset="0"/>
                <a:cs typeface="Times New Roman" panose="02020603050405020304" pitchFamily="18" charset="0"/>
              </a:rPr>
              <a:t>Hydrological Integration</a:t>
            </a:r>
            <a:r>
              <a:rPr lang="en-IN" sz="2400" b="0" i="0" dirty="0">
                <a:solidFill>
                  <a:srgbClr val="374151"/>
                </a:solidFill>
                <a:effectLst/>
                <a:latin typeface="Times New Roman" panose="02020603050405020304" pitchFamily="18" charset="0"/>
                <a:cs typeface="Times New Roman" panose="02020603050405020304" pitchFamily="18" charset="0"/>
              </a:rPr>
              <a:t>:</a:t>
            </a:r>
            <a:r>
              <a:rPr lang="en-US" sz="2400" b="0" i="0" dirty="0">
                <a:solidFill>
                  <a:srgbClr val="374151"/>
                </a:solidFill>
                <a:effectLst/>
                <a:latin typeface="Söhne"/>
              </a:rPr>
              <a:t> </a:t>
            </a:r>
            <a:r>
              <a:rPr lang="en-US" sz="2000" b="0" i="0" dirty="0">
                <a:solidFill>
                  <a:srgbClr val="374151"/>
                </a:solidFill>
                <a:effectLst/>
                <a:latin typeface="Times New Roman" panose="02020603050405020304" pitchFamily="18" charset="0"/>
                <a:cs typeface="Times New Roman" panose="02020603050405020304" pitchFamily="18" charset="0"/>
              </a:rPr>
              <a:t>Coupling rainfall prediction with hydrological models can improve the understanding of how rainfall affects river flow, reservoir levels, and groundwater recharge. This can aid in more effective water resource management.</a:t>
            </a:r>
          </a:p>
          <a:p>
            <a:pPr marL="0" indent="0">
              <a:buNone/>
            </a:pPr>
            <a:r>
              <a:rPr lang="en-IN" sz="2400" b="1" i="0" dirty="0">
                <a:effectLst/>
                <a:latin typeface="Times New Roman" panose="02020603050405020304" pitchFamily="18" charset="0"/>
                <a:cs typeface="Times New Roman" panose="02020603050405020304" pitchFamily="18" charset="0"/>
              </a:rPr>
              <a:t>Localized Predictions</a:t>
            </a:r>
            <a:r>
              <a:rPr lang="en-IN" sz="2400" b="0" i="0" dirty="0">
                <a:solidFill>
                  <a:srgbClr val="374151"/>
                </a:solidFill>
                <a:effectLst/>
                <a:latin typeface="Söhne"/>
              </a:rPr>
              <a:t>:</a:t>
            </a:r>
            <a:r>
              <a:rPr lang="en-US" sz="2400" b="0" i="0" dirty="0">
                <a:solidFill>
                  <a:srgbClr val="374151"/>
                </a:solidFill>
                <a:effectLst/>
                <a:latin typeface="Söhne"/>
              </a:rPr>
              <a:t> </a:t>
            </a:r>
            <a:r>
              <a:rPr lang="en-US" sz="2000" b="0" i="0" dirty="0">
                <a:solidFill>
                  <a:srgbClr val="374151"/>
                </a:solidFill>
                <a:effectLst/>
                <a:latin typeface="Times New Roman" panose="02020603050405020304" pitchFamily="18" charset="0"/>
                <a:cs typeface="Times New Roman" panose="02020603050405020304" pitchFamily="18" charset="0"/>
              </a:rPr>
              <a:t>Developing models for localized rainfall predictions is essential, as rainfall patterns can vary significantly within a region. High-resolution models that consider topography and land-use characteristics can be beneficial</a:t>
            </a:r>
            <a:r>
              <a:rPr lang="en-US" sz="2400" b="0" i="0" dirty="0">
                <a:solidFill>
                  <a:srgbClr val="374151"/>
                </a:solidFill>
                <a:effectLst/>
                <a:latin typeface="Söhne"/>
              </a:rPr>
              <a:t>.</a:t>
            </a:r>
          </a:p>
          <a:p>
            <a:pPr marL="0" indent="0">
              <a:buNone/>
            </a:pPr>
            <a:r>
              <a:rPr lang="en-IN" sz="2400" b="1" i="0" dirty="0">
                <a:effectLst/>
                <a:latin typeface="Times New Roman" panose="02020603050405020304" pitchFamily="18" charset="0"/>
                <a:cs typeface="Times New Roman" panose="02020603050405020304" pitchFamily="18" charset="0"/>
              </a:rPr>
              <a:t>User-Friendly Applications</a:t>
            </a:r>
            <a:r>
              <a:rPr lang="en-IN" sz="2400" b="0" i="0" dirty="0">
                <a:solidFill>
                  <a:srgbClr val="374151"/>
                </a:solidFill>
                <a:effectLst/>
                <a:latin typeface="Söhne"/>
              </a:rPr>
              <a:t>:</a:t>
            </a:r>
            <a:r>
              <a:rPr lang="en-US" sz="2400" b="0" i="0" dirty="0">
                <a:solidFill>
                  <a:srgbClr val="374151"/>
                </a:solidFill>
                <a:effectLst/>
                <a:latin typeface="Söhne"/>
              </a:rPr>
              <a:t> </a:t>
            </a:r>
            <a:r>
              <a:rPr lang="en-US" sz="2000" b="0" i="0" dirty="0">
                <a:solidFill>
                  <a:srgbClr val="374151"/>
                </a:solidFill>
                <a:effectLst/>
                <a:latin typeface="Times New Roman" panose="02020603050405020304" pitchFamily="18" charset="0"/>
                <a:cs typeface="Times New Roman" panose="02020603050405020304" pitchFamily="18" charset="0"/>
              </a:rPr>
              <a:t>Creating user-friendly and accessible applications for farmers, water resource managers, and emergency responders can facilitate the practical use of machine learning-based rainfall predictions.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3805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C93E-79FA-76F3-DA15-A5D96C5883EA}"/>
              </a:ext>
            </a:extLst>
          </p:cNvPr>
          <p:cNvSpPr>
            <a:spLocks noGrp="1"/>
          </p:cNvSpPr>
          <p:nvPr>
            <p:ph type="title"/>
          </p:nvPr>
        </p:nvSpPr>
        <p:spPr>
          <a:xfrm>
            <a:off x="2031999" y="457200"/>
            <a:ext cx="9472613" cy="467360"/>
          </a:xfrm>
        </p:spPr>
        <p:txBody>
          <a:bodyPr>
            <a:normAutofit fontScale="90000"/>
          </a:bodyPr>
          <a:lstStyle/>
          <a:p>
            <a:r>
              <a:rPr lang="en-US" sz="2700" b="1" dirty="0">
                <a:solidFill>
                  <a:schemeClr val="bg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CONCLUSION:</a:t>
            </a:r>
            <a:br>
              <a:rPr lang="en-IN" sz="24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96EE83-F538-77EE-B656-B457C8CDC4F1}"/>
              </a:ext>
            </a:extLst>
          </p:cNvPr>
          <p:cNvSpPr>
            <a:spLocks noGrp="1"/>
          </p:cNvSpPr>
          <p:nvPr>
            <p:ph idx="1"/>
          </p:nvPr>
        </p:nvSpPr>
        <p:spPr>
          <a:xfrm>
            <a:off x="2113280" y="1117600"/>
            <a:ext cx="9062720" cy="5618480"/>
          </a:xfrm>
        </p:spPr>
        <p:txBody>
          <a:bodyPr>
            <a:noAutofit/>
          </a:bodyPr>
          <a:lstStyle/>
          <a:p>
            <a:pPr algn="just">
              <a:buFont typeface="Wingdings" panose="05000000000000000000" pitchFamily="2" charset="2"/>
              <a:buChar char="Ø"/>
            </a:pPr>
            <a:r>
              <a:rPr lang="en-US" sz="2000" b="0" i="0" dirty="0">
                <a:solidFill>
                  <a:srgbClr val="374151"/>
                </a:solidFill>
                <a:effectLst/>
                <a:latin typeface="Times New Roman" panose="02020603050405020304" pitchFamily="18" charset="0"/>
                <a:cs typeface="Times New Roman" panose="02020603050405020304" pitchFamily="18" charset="0"/>
              </a:rPr>
              <a:t>Machine learning models can be trained on historical data of rainfall patterns to make accurate predictions of future rainfall.</a:t>
            </a:r>
          </a:p>
          <a:p>
            <a:pPr algn="just">
              <a:buFont typeface="Wingdings" panose="05000000000000000000" pitchFamily="2" charset="2"/>
              <a:buChar char="Ø"/>
            </a:pPr>
            <a:r>
              <a:rPr lang="en-US" sz="2000" dirty="0">
                <a:solidFill>
                  <a:srgbClr val="374151"/>
                </a:solidFill>
                <a:latin typeface="Times New Roman" panose="02020603050405020304" pitchFamily="18" charset="0"/>
                <a:cs typeface="Times New Roman" panose="02020603050405020304" pitchFamily="18" charset="0"/>
              </a:rPr>
              <a:t>M</a:t>
            </a:r>
            <a:r>
              <a:rPr lang="en-US" sz="2000" b="0" i="0" dirty="0">
                <a:solidFill>
                  <a:srgbClr val="374151"/>
                </a:solidFill>
                <a:effectLst/>
                <a:latin typeface="Times New Roman" panose="02020603050405020304" pitchFamily="18" charset="0"/>
                <a:cs typeface="Times New Roman" panose="02020603050405020304" pitchFamily="18" charset="0"/>
              </a:rPr>
              <a:t>achine learning for rainfall prediction is that it can take into account a large number of variables, such as temperature, humidity, wind speed, and atmospheric pressure, which can affect rainfall. Machine learning models can also adapt to changing patterns and trends, which can be challenging for traditional statistical models.</a:t>
            </a:r>
          </a:p>
          <a:p>
            <a:pPr algn="just">
              <a:buFont typeface="Wingdings" panose="05000000000000000000" pitchFamily="2" charset="2"/>
              <a:buChar char="Ø"/>
            </a:pPr>
            <a:r>
              <a:rPr lang="en-US" sz="2000" dirty="0">
                <a:solidFill>
                  <a:srgbClr val="374151"/>
                </a:solidFill>
                <a:latin typeface="Times New Roman" panose="02020603050405020304" pitchFamily="18" charset="0"/>
                <a:cs typeface="Times New Roman" panose="02020603050405020304" pitchFamily="18" charset="0"/>
              </a:rPr>
              <a:t>A</a:t>
            </a:r>
            <a:r>
              <a:rPr lang="en-US" sz="2000" b="0" i="0" dirty="0">
                <a:solidFill>
                  <a:srgbClr val="374151"/>
                </a:solidFill>
                <a:effectLst/>
                <a:latin typeface="Times New Roman" panose="02020603050405020304" pitchFamily="18" charset="0"/>
                <a:cs typeface="Times New Roman" panose="02020603050405020304" pitchFamily="18" charset="0"/>
              </a:rPr>
              <a:t>ccuracy of the predictions depends on the quality of the input data, the choice of model, and the underlying assumptions and limitations of the model.</a:t>
            </a:r>
          </a:p>
          <a:p>
            <a:pPr algn="just">
              <a:buFont typeface="Wingdings" panose="05000000000000000000" pitchFamily="2" charset="2"/>
              <a:buChar char="Ø"/>
            </a:pPr>
            <a:r>
              <a:rPr lang="en-US" sz="2000" dirty="0">
                <a:solidFill>
                  <a:srgbClr val="374151"/>
                </a:solidFill>
                <a:latin typeface="Times New Roman" panose="02020603050405020304" pitchFamily="18" charset="0"/>
                <a:cs typeface="Times New Roman" panose="02020603050405020304" pitchFamily="18" charset="0"/>
              </a:rPr>
              <a:t>Conclusion of project is p</a:t>
            </a:r>
            <a:r>
              <a:rPr lang="en-US" sz="2000" b="0" i="0" dirty="0">
                <a:solidFill>
                  <a:srgbClr val="374151"/>
                </a:solidFill>
                <a:effectLst/>
                <a:latin typeface="Times New Roman" panose="02020603050405020304" pitchFamily="18" charset="0"/>
                <a:cs typeface="Times New Roman" panose="02020603050405020304" pitchFamily="18" charset="0"/>
              </a:rPr>
              <a:t>redicting rainfall has the potential to significantly improve our ability to forecast weather patterns and prepare for extreme weather events.</a:t>
            </a:r>
          </a:p>
          <a:p>
            <a:pPr marL="0" indent="0">
              <a:buNone/>
            </a:pPr>
            <a:br>
              <a:rPr lang="en-US" sz="2400" dirty="0"/>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8337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6637-AF8A-6D6D-8761-1BA3614565CA}"/>
              </a:ext>
            </a:extLst>
          </p:cNvPr>
          <p:cNvSpPr>
            <a:spLocks noGrp="1"/>
          </p:cNvSpPr>
          <p:nvPr>
            <p:ph type="title"/>
          </p:nvPr>
        </p:nvSpPr>
        <p:spPr>
          <a:xfrm>
            <a:off x="2592925" y="946778"/>
            <a:ext cx="8911688" cy="567062"/>
          </a:xfrm>
        </p:spPr>
        <p:txBody>
          <a:bodyPr>
            <a:noAutofit/>
          </a:bodyPr>
          <a:lstStyle/>
          <a:p>
            <a:r>
              <a:rPr lang="en-US" sz="3200" b="1" dirty="0">
                <a:solidFill>
                  <a:schemeClr val="bg2">
                    <a:lumMod val="50000"/>
                  </a:schemeClr>
                </a:solidFill>
                <a:latin typeface="Times New Roman" panose="02020603050405020304" pitchFamily="18" charset="0"/>
                <a:cs typeface="Times New Roman" panose="02020603050405020304" pitchFamily="18" charset="0"/>
              </a:rPr>
              <a:t>GITHUB LINK</a:t>
            </a:r>
          </a:p>
        </p:txBody>
      </p:sp>
      <p:sp>
        <p:nvSpPr>
          <p:cNvPr id="3" name="Content Placeholder 2">
            <a:extLst>
              <a:ext uri="{FF2B5EF4-FFF2-40B4-BE49-F238E27FC236}">
                <a16:creationId xmlns:a16="http://schemas.microsoft.com/office/drawing/2014/main" id="{16BB018D-BA22-47F4-30BA-44A28FB3F75B}"/>
              </a:ext>
            </a:extLst>
          </p:cNvPr>
          <p:cNvSpPr>
            <a:spLocks noGrp="1"/>
          </p:cNvSpPr>
          <p:nvPr>
            <p:ph idx="1"/>
          </p:nvPr>
        </p:nvSpPr>
        <p:spPr>
          <a:xfrm>
            <a:off x="2592925" y="1889760"/>
            <a:ext cx="8812212" cy="4021462"/>
          </a:xfrm>
        </p:spPr>
        <p:txBody>
          <a:bodyPr>
            <a:normAutofit/>
          </a:bodyPr>
          <a:lstStyle/>
          <a:p>
            <a:pPr marL="0" indent="0">
              <a:buNone/>
            </a:pPr>
            <a:r>
              <a:rPr lang="en-IN" sz="2400" dirty="0">
                <a:solidFill>
                  <a:srgbClr val="00B0F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https://github.com/sheggariTejasri/Predicting-Rainfall-Using-Machine-Learning-Technique.git</a:t>
            </a:r>
            <a:endParaRPr lang="en-IN" sz="24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5211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088" y="1199949"/>
            <a:ext cx="8733182" cy="4982817"/>
          </a:xfrm>
          <a:prstGeom prst="rect">
            <a:avLst/>
          </a:prstGeom>
        </p:spPr>
      </p:pic>
    </p:spTree>
    <p:extLst>
      <p:ext uri="{BB962C8B-B14F-4D97-AF65-F5344CB8AC3E}">
        <p14:creationId xmlns:p14="http://schemas.microsoft.com/office/powerpoint/2010/main" val="2580138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290664"/>
            <a:ext cx="9310052" cy="705016"/>
          </a:xfrm>
        </p:spPr>
        <p:txBody>
          <a:bodyPr>
            <a:normAutofit/>
          </a:bodyPr>
          <a:lstStyle/>
          <a:p>
            <a:r>
              <a:rPr lang="en-IN" sz="2400" b="1" dirty="0">
                <a:solidFill>
                  <a:schemeClr val="accent5">
                    <a:lumMod val="75000"/>
                  </a:schemeClr>
                </a:solidFill>
                <a:latin typeface="Times New Roman" panose="02020603050405020304" pitchFamily="18" charset="0"/>
                <a:cs typeface="Times New Roman" panose="02020603050405020304" pitchFamily="18" charset="0"/>
              </a:rPr>
              <a:t>EXISTING SYSTEM :</a:t>
            </a:r>
          </a:p>
        </p:txBody>
      </p:sp>
      <p:sp>
        <p:nvSpPr>
          <p:cNvPr id="3" name="Subtitle 2"/>
          <p:cNvSpPr>
            <a:spLocks noGrp="1"/>
          </p:cNvSpPr>
          <p:nvPr>
            <p:ph type="subTitle" idx="1"/>
          </p:nvPr>
        </p:nvSpPr>
        <p:spPr>
          <a:xfrm>
            <a:off x="2194560" y="1148080"/>
            <a:ext cx="8514976" cy="5419256"/>
          </a:xfrm>
        </p:spPr>
        <p:txBody>
          <a:bodyPr>
            <a:noAutofit/>
          </a:bodyPr>
          <a:lstStyle/>
          <a:p>
            <a:pPr marL="457200" indent="-457200" algn="just">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Rainfall prediction is important as heavy rainfall can lead to many disasters. </a:t>
            </a:r>
          </a:p>
          <a:p>
            <a:pPr marL="457200" indent="-457200" algn="just">
              <a:buFont typeface="Wingdings" panose="05000000000000000000" pitchFamily="2" charset="2"/>
              <a:buChar char="Ø"/>
            </a:pPr>
            <a:r>
              <a:rPr lang="en-IN" sz="2000" dirty="0">
                <a:latin typeface="Times New Roman" panose="02020603050405020304" pitchFamily="18" charset="0"/>
                <a:ea typeface="Calibri" panose="020F0502020204030204" pitchFamily="34" charset="0"/>
                <a:cs typeface="Times New Roman" panose="02020603050405020304" pitchFamily="18" charset="0"/>
              </a:rPr>
              <a:t>Rainfall</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prediction helps people to take preventive measures and moreover the prediction should be accurate. </a:t>
            </a:r>
          </a:p>
          <a:p>
            <a:pPr marL="457200" indent="-457200" algn="just">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There are two types of prediction short term rainfall prediction and long term rainfall. </a:t>
            </a:r>
          </a:p>
          <a:p>
            <a:pPr marL="457200" indent="-457200" algn="just">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Prediction mostly short term prediction can gives us the accurate result. </a:t>
            </a:r>
          </a:p>
          <a:p>
            <a:pPr marL="457200" indent="-457200" algn="just">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main challenge is to build a model for long term rainfall prediction. </a:t>
            </a:r>
          </a:p>
          <a:p>
            <a:pPr marL="457200" indent="-457200" algn="just">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Heavy precipitation prediction could be a major drawback for earth science department because it is closely associated with the economy and lifetime of human.</a:t>
            </a:r>
          </a:p>
          <a:p>
            <a:pPr marL="457200" indent="-457200" algn="just">
              <a:buFont typeface="+mj-lt"/>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1030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0AB2E-2CE4-34A9-6AF4-3E07DCE55201}"/>
              </a:ext>
            </a:extLst>
          </p:cNvPr>
          <p:cNvSpPr>
            <a:spLocks noGrp="1"/>
          </p:cNvSpPr>
          <p:nvPr>
            <p:ph type="title"/>
          </p:nvPr>
        </p:nvSpPr>
        <p:spPr>
          <a:xfrm>
            <a:off x="2523930" y="644430"/>
            <a:ext cx="8911687" cy="635730"/>
          </a:xfrm>
        </p:spPr>
        <p:txBody>
          <a:bodyPr>
            <a:noAutofit/>
          </a:bodyPr>
          <a:lstStyle/>
          <a:p>
            <a:r>
              <a:rPr lang="en-IN" sz="2400" b="1"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DISADVANTAGES:</a:t>
            </a:r>
            <a:br>
              <a:rPr lang="en-IN" sz="2400" b="1"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24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423C42-AD36-9FB2-8988-1F139C78E06B}"/>
              </a:ext>
            </a:extLst>
          </p:cNvPr>
          <p:cNvSpPr>
            <a:spLocks noGrp="1"/>
          </p:cNvSpPr>
          <p:nvPr>
            <p:ph idx="1"/>
          </p:nvPr>
        </p:nvSpPr>
        <p:spPr>
          <a:xfrm>
            <a:off x="2523930" y="1280160"/>
            <a:ext cx="8915400" cy="3777622"/>
          </a:xfrm>
        </p:spPr>
        <p:txBody>
          <a:bodyPr>
            <a:normAutofit fontScale="92500"/>
          </a:bodyPr>
          <a:lstStyle/>
          <a:p>
            <a:pPr algn="just">
              <a:buFont typeface="Wingdings" panose="05000000000000000000" pitchFamily="2" charset="2"/>
              <a:buChar char="Ø"/>
            </a:pPr>
            <a:r>
              <a:rPr lang="en-US" sz="2600" b="1" i="0" dirty="0">
                <a:solidFill>
                  <a:srgbClr val="374151"/>
                </a:solidFill>
                <a:effectLst/>
                <a:latin typeface="Times New Roman" panose="02020603050405020304" pitchFamily="18" charset="0"/>
                <a:cs typeface="Times New Roman" panose="02020603050405020304" pitchFamily="18" charset="0"/>
              </a:rPr>
              <a:t>Lack of data</a:t>
            </a:r>
            <a:r>
              <a:rPr lang="en-US" sz="2600" b="0" i="0" dirty="0">
                <a:solidFill>
                  <a:srgbClr val="374151"/>
                </a:solidFill>
                <a:effectLst/>
                <a:latin typeface="Times New Roman" panose="02020603050405020304" pitchFamily="18" charset="0"/>
                <a:cs typeface="Times New Roman" panose="02020603050405020304" pitchFamily="18" charset="0"/>
              </a:rPr>
              <a:t>: </a:t>
            </a:r>
            <a:r>
              <a:rPr lang="en-US" sz="2200" b="0" i="0" dirty="0">
                <a:solidFill>
                  <a:srgbClr val="374151"/>
                </a:solidFill>
                <a:effectLst/>
                <a:latin typeface="Times New Roman" panose="02020603050405020304" pitchFamily="18" charset="0"/>
                <a:cs typeface="Times New Roman" panose="02020603050405020304" pitchFamily="18" charset="0"/>
              </a:rPr>
              <a:t>Machine learning algorithms require large amounts of data to be trained effectively. In many regions, historical rainfall data may be limited or incomplete, which could limit the accuracy of the predictions.</a:t>
            </a:r>
          </a:p>
          <a:p>
            <a:pPr algn="just">
              <a:buFont typeface="Wingdings" panose="05000000000000000000" pitchFamily="2" charset="2"/>
              <a:buChar char="Ø"/>
            </a:pPr>
            <a:r>
              <a:rPr lang="en-US" sz="2600" b="1" i="0" dirty="0">
                <a:solidFill>
                  <a:srgbClr val="374151"/>
                </a:solidFill>
                <a:effectLst/>
                <a:latin typeface="Times New Roman" panose="02020603050405020304" pitchFamily="18" charset="0"/>
                <a:cs typeface="Times New Roman" panose="02020603050405020304" pitchFamily="18" charset="0"/>
              </a:rPr>
              <a:t>Difficulty in feature </a:t>
            </a:r>
            <a:r>
              <a:rPr lang="en-US" sz="2600" b="1" i="0" dirty="0" err="1">
                <a:solidFill>
                  <a:srgbClr val="374151"/>
                </a:solidFill>
                <a:effectLst/>
                <a:latin typeface="Times New Roman" panose="02020603050405020304" pitchFamily="18" charset="0"/>
                <a:cs typeface="Times New Roman" panose="02020603050405020304" pitchFamily="18" charset="0"/>
              </a:rPr>
              <a:t>selection</a:t>
            </a:r>
            <a:r>
              <a:rPr lang="en-US" sz="2600" b="0" i="0" dirty="0" err="1">
                <a:solidFill>
                  <a:srgbClr val="374151"/>
                </a:solidFill>
                <a:effectLst/>
                <a:latin typeface="Times New Roman" panose="02020603050405020304" pitchFamily="18" charset="0"/>
                <a:cs typeface="Times New Roman" panose="02020603050405020304" pitchFamily="18" charset="0"/>
              </a:rPr>
              <a:t>:</a:t>
            </a:r>
            <a:r>
              <a:rPr lang="en-US" sz="2200" b="0" i="0" dirty="0" err="1">
                <a:solidFill>
                  <a:srgbClr val="374151"/>
                </a:solidFill>
                <a:effectLst/>
                <a:latin typeface="Times New Roman" panose="02020603050405020304" pitchFamily="18" charset="0"/>
                <a:cs typeface="Times New Roman" panose="02020603050405020304" pitchFamily="18" charset="0"/>
              </a:rPr>
              <a:t>Identifying</a:t>
            </a:r>
            <a:r>
              <a:rPr lang="en-US" sz="2200" b="0" i="0" dirty="0">
                <a:solidFill>
                  <a:srgbClr val="374151"/>
                </a:solidFill>
                <a:effectLst/>
                <a:latin typeface="Times New Roman" panose="02020603050405020304" pitchFamily="18" charset="0"/>
                <a:cs typeface="Times New Roman" panose="02020603050405020304" pitchFamily="18" charset="0"/>
              </a:rPr>
              <a:t> the most important variables or features that influence rainfall patterns can be challenging, and different machine learning algorithms may yield different results.</a:t>
            </a:r>
          </a:p>
          <a:p>
            <a:pPr algn="just">
              <a:buFont typeface="Wingdings" panose="05000000000000000000" pitchFamily="2" charset="2"/>
              <a:buChar char="Ø"/>
            </a:pPr>
            <a:r>
              <a:rPr lang="en-US" sz="2600" b="1" i="0" dirty="0">
                <a:solidFill>
                  <a:srgbClr val="374151"/>
                </a:solidFill>
                <a:effectLst/>
                <a:latin typeface="Times New Roman" panose="02020603050405020304" pitchFamily="18" charset="0"/>
                <a:cs typeface="Times New Roman" panose="02020603050405020304" pitchFamily="18" charset="0"/>
              </a:rPr>
              <a:t>Data quality: </a:t>
            </a:r>
            <a:r>
              <a:rPr lang="en-US" sz="2200" b="0" i="0" dirty="0">
                <a:solidFill>
                  <a:srgbClr val="374151"/>
                </a:solidFill>
                <a:effectLst/>
                <a:latin typeface="Times New Roman" panose="02020603050405020304" pitchFamily="18" charset="0"/>
                <a:cs typeface="Times New Roman" panose="02020603050405020304" pitchFamily="18" charset="0"/>
              </a:rPr>
              <a:t>Machine learning models are only as good as the data they are trained on. Poor quality data, such as incorrect measurements or biases in the data collection process, can negatively impact the accuracy of the predictions</a:t>
            </a:r>
            <a:r>
              <a:rPr lang="en-US" sz="2200" b="0" i="0" dirty="0">
                <a:solidFill>
                  <a:srgbClr val="374151"/>
                </a:solidFill>
                <a:effectLst/>
                <a:latin typeface="Söhne"/>
              </a:rPr>
              <a:t>.</a:t>
            </a:r>
          </a:p>
          <a:p>
            <a:pPr marL="0" indent="0">
              <a:buNone/>
            </a:pPr>
            <a:endParaRPr lang="en-IN" dirty="0"/>
          </a:p>
        </p:txBody>
      </p:sp>
    </p:spTree>
    <p:extLst>
      <p:ext uri="{BB962C8B-B14F-4D97-AF65-F5344CB8AC3E}">
        <p14:creationId xmlns:p14="http://schemas.microsoft.com/office/powerpoint/2010/main" val="1758897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77309"/>
            <a:ext cx="9472614" cy="1306052"/>
          </a:xfrm>
        </p:spPr>
        <p:txBody>
          <a:bodyPr>
            <a:noAutofit/>
          </a:bodyPr>
          <a:lstStyle/>
          <a:p>
            <a:r>
              <a:rPr lang="en-IN" sz="2400" b="1" dirty="0">
                <a:solidFill>
                  <a:schemeClr val="accent5">
                    <a:lumMod val="75000"/>
                  </a:schemeClr>
                </a:solidFill>
                <a:latin typeface="Times New Roman" panose="02020603050405020304" pitchFamily="18" charset="0"/>
                <a:cs typeface="Times New Roman" panose="02020603050405020304" pitchFamily="18" charset="0"/>
              </a:rPr>
              <a:t>PROPOSED SYSTEM :</a:t>
            </a:r>
          </a:p>
        </p:txBody>
      </p:sp>
      <p:sp>
        <p:nvSpPr>
          <p:cNvPr id="3" name="Subtitle 2"/>
          <p:cNvSpPr>
            <a:spLocks noGrp="1"/>
          </p:cNvSpPr>
          <p:nvPr>
            <p:ph type="subTitle" idx="1"/>
          </p:nvPr>
        </p:nvSpPr>
        <p:spPr>
          <a:xfrm>
            <a:off x="2062480" y="1290320"/>
            <a:ext cx="8849360" cy="5052422"/>
          </a:xfrm>
        </p:spPr>
        <p:txBody>
          <a:bodyPr>
            <a:noAutofit/>
          </a:bodyPr>
          <a:lstStyle/>
          <a:p>
            <a:pPr marL="342900" indent="-342900" algn="just">
              <a:buFont typeface="Wingdings" panose="05000000000000000000" pitchFamily="2" charset="2"/>
              <a:buChar char="Ø"/>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Proposed system predicts rainfall for the approach which is more accurate.</a:t>
            </a:r>
          </a:p>
          <a:p>
            <a:pPr marL="342900" indent="-342900" algn="just">
              <a:buFont typeface="Wingdings" panose="05000000000000000000" pitchFamily="2" charset="2"/>
              <a:buChar char="Ø"/>
            </a:pP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Accuracy of rainfall statement has importance for countries like India whose economy is basically dependent on agriculture. </a:t>
            </a:r>
          </a:p>
          <a:p>
            <a:pPr marL="342900" indent="-342900" algn="just">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Rainfall </a:t>
            </a:r>
            <a:r>
              <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prediction of precipitation using machine learning techniques may use regression.</a:t>
            </a:r>
          </a:p>
          <a:p>
            <a:pPr marL="342900" indent="-342900" algn="just">
              <a:buFont typeface="Wingdings" panose="05000000000000000000" pitchFamily="2" charset="2"/>
              <a:buChar char="Ø"/>
            </a:pPr>
            <a:r>
              <a:rPr lang="en-US" sz="20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Intention of this project is to offer non-experts easy access to the techniques study among the various machine learning techniques.</a:t>
            </a:r>
            <a:endParaRPr lang="en-IN" sz="20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8603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B3393-6925-9168-3A45-C3710FE5BCE7}"/>
              </a:ext>
            </a:extLst>
          </p:cNvPr>
          <p:cNvSpPr>
            <a:spLocks noGrp="1"/>
          </p:cNvSpPr>
          <p:nvPr>
            <p:ph type="title"/>
          </p:nvPr>
        </p:nvSpPr>
        <p:spPr>
          <a:xfrm>
            <a:off x="2683303" y="944880"/>
            <a:ext cx="8821309" cy="406400"/>
          </a:xfrm>
        </p:spPr>
        <p:txBody>
          <a:bodyPr>
            <a:noAutofit/>
          </a:bodyPr>
          <a:lstStyle/>
          <a:p>
            <a:r>
              <a:rPr lang="en-US" sz="2400" b="1" dirty="0">
                <a:solidFill>
                  <a:schemeClr val="bg2">
                    <a:lumMod val="50000"/>
                  </a:schemeClr>
                </a:solidFill>
                <a:latin typeface="Times New Roman" panose="02020603050405020304" pitchFamily="18" charset="0"/>
                <a:cs typeface="Times New Roman" panose="02020603050405020304" pitchFamily="18" charset="0"/>
              </a:rPr>
              <a:t>ADVANTAGES:</a:t>
            </a:r>
            <a:endParaRPr lang="en-IN" sz="24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C0A0599-66C2-BA2E-AB24-DC6D92DFDFE9}"/>
              </a:ext>
            </a:extLst>
          </p:cNvPr>
          <p:cNvSpPr>
            <a:spLocks noGrp="1"/>
          </p:cNvSpPr>
          <p:nvPr>
            <p:ph idx="1"/>
          </p:nvPr>
        </p:nvSpPr>
        <p:spPr>
          <a:xfrm>
            <a:off x="2592925" y="1422400"/>
            <a:ext cx="8821309" cy="4641222"/>
          </a:xfrm>
        </p:spPr>
        <p:txBody>
          <a:bodyPr>
            <a:normAutofit/>
          </a:bodyPr>
          <a:lstStyle/>
          <a:p>
            <a:pPr algn="just">
              <a:buFont typeface="Wingdings" panose="05000000000000000000" pitchFamily="2" charset="2"/>
              <a:buChar char="Ø"/>
            </a:pPr>
            <a:r>
              <a:rPr lang="en-US" sz="2600" b="1" i="0" dirty="0">
                <a:solidFill>
                  <a:srgbClr val="374151"/>
                </a:solidFill>
                <a:effectLst/>
                <a:latin typeface="Times New Roman" panose="02020603050405020304" pitchFamily="18" charset="0"/>
                <a:cs typeface="Times New Roman" panose="02020603050405020304" pitchFamily="18" charset="0"/>
              </a:rPr>
              <a:t>Better accuracy: </a:t>
            </a:r>
            <a:r>
              <a:rPr lang="en-US" sz="2000" b="0" i="0" dirty="0">
                <a:solidFill>
                  <a:srgbClr val="374151"/>
                </a:solidFill>
                <a:effectLst/>
                <a:latin typeface="Times New Roman" panose="02020603050405020304" pitchFamily="18" charset="0"/>
                <a:cs typeface="Times New Roman" panose="02020603050405020304" pitchFamily="18" charset="0"/>
              </a:rPr>
              <a:t>Machine learning algorithms can analyze large amounts of data and identify patterns that may not be obvious to human analysts. This can lead to more accurate predictions of rainfall, which can be beneficial for farmers, hydrologists, and other professionals who rely on this information.</a:t>
            </a:r>
          </a:p>
          <a:p>
            <a:pPr algn="just">
              <a:buFont typeface="Wingdings" panose="05000000000000000000" pitchFamily="2" charset="2"/>
              <a:buChar char="Ø"/>
            </a:pPr>
            <a:r>
              <a:rPr lang="en-US" sz="2600" b="1" i="0" dirty="0">
                <a:solidFill>
                  <a:srgbClr val="374151"/>
                </a:solidFill>
                <a:effectLst/>
                <a:latin typeface="Times New Roman" panose="02020603050405020304" pitchFamily="18" charset="0"/>
                <a:cs typeface="Times New Roman" panose="02020603050405020304" pitchFamily="18" charset="0"/>
              </a:rPr>
              <a:t>Timely predictions</a:t>
            </a:r>
            <a:r>
              <a:rPr lang="en-US" sz="2200" b="1" i="0" dirty="0">
                <a:solidFill>
                  <a:srgbClr val="374151"/>
                </a:solidFill>
                <a:effectLst/>
                <a:latin typeface="Times New Roman" panose="02020603050405020304" pitchFamily="18" charset="0"/>
                <a:cs typeface="Times New Roman" panose="02020603050405020304" pitchFamily="18" charset="0"/>
              </a:rPr>
              <a:t>: </a:t>
            </a:r>
            <a:r>
              <a:rPr lang="en-US" sz="2000" b="0" i="0" dirty="0">
                <a:solidFill>
                  <a:srgbClr val="374151"/>
                </a:solidFill>
                <a:effectLst/>
                <a:latin typeface="Times New Roman" panose="02020603050405020304" pitchFamily="18" charset="0"/>
                <a:cs typeface="Times New Roman" panose="02020603050405020304" pitchFamily="18" charset="0"/>
              </a:rPr>
              <a:t>Machine learning algorithms can process data quickly and generate predictions in real-time or near real-time. This can be useful in situations where timely decisions need to be made, such as predicting floods or planning irrigation schedules.</a:t>
            </a:r>
          </a:p>
          <a:p>
            <a:pPr algn="just">
              <a:lnSpc>
                <a:spcPct val="115000"/>
              </a:lnSpc>
              <a:spcAft>
                <a:spcPts val="1000"/>
              </a:spcAft>
              <a:buFont typeface="Wingdings" panose="05000000000000000000" pitchFamily="2" charset="2"/>
              <a:buChar char="Ø"/>
            </a:pPr>
            <a:r>
              <a:rPr lang="en-US" sz="2600" b="1" i="0" dirty="0">
                <a:solidFill>
                  <a:srgbClr val="374151"/>
                </a:solidFill>
                <a:effectLst/>
                <a:latin typeface="Times New Roman" panose="02020603050405020304" pitchFamily="18" charset="0"/>
                <a:cs typeface="Times New Roman" panose="02020603050405020304" pitchFamily="18" charset="0"/>
              </a:rPr>
              <a:t>Scalability:</a:t>
            </a:r>
            <a:r>
              <a:rPr lang="en-US" sz="2600" b="0" i="0" dirty="0">
                <a:solidFill>
                  <a:srgbClr val="374151"/>
                </a:solidFill>
                <a:effectLst/>
                <a:latin typeface="Times New Roman" panose="02020603050405020304" pitchFamily="18" charset="0"/>
                <a:cs typeface="Times New Roman" panose="02020603050405020304" pitchFamily="18" charset="0"/>
              </a:rPr>
              <a:t> </a:t>
            </a:r>
            <a:r>
              <a:rPr lang="en-US" sz="2000" b="0" i="0" dirty="0">
                <a:solidFill>
                  <a:srgbClr val="374151"/>
                </a:solidFill>
                <a:effectLst/>
                <a:latin typeface="Times New Roman" panose="02020603050405020304" pitchFamily="18" charset="0"/>
                <a:cs typeface="Times New Roman" panose="02020603050405020304" pitchFamily="18" charset="0"/>
              </a:rPr>
              <a:t>Machine learning algorithms can be trained on large datasets and can be easily scaled to accommodate more data as it becomes available. This can help to improve the accuracy of predictions over time.</a:t>
            </a:r>
          </a:p>
          <a:p>
            <a:pPr marL="0" indent="0" algn="just">
              <a:lnSpc>
                <a:spcPct val="115000"/>
              </a:lnSpc>
              <a:spcAft>
                <a:spcPts val="1000"/>
              </a:spcAft>
              <a:buNone/>
            </a:pP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509184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210DF-0F3B-46C0-92FD-8C443F27C313}"/>
              </a:ext>
            </a:extLst>
          </p:cNvPr>
          <p:cNvSpPr>
            <a:spLocks noGrp="1"/>
          </p:cNvSpPr>
          <p:nvPr>
            <p:ph type="title"/>
          </p:nvPr>
        </p:nvSpPr>
        <p:spPr>
          <a:xfrm>
            <a:off x="2194561" y="609600"/>
            <a:ext cx="9034669" cy="2387600"/>
          </a:xfrm>
        </p:spPr>
        <p:txBody>
          <a:bodyPr>
            <a:normAutofit fontScale="90000"/>
          </a:bodyPr>
          <a:lstStyle/>
          <a:p>
            <a:r>
              <a:rPr lang="en-IN" sz="2700" b="1" dirty="0">
                <a:solidFill>
                  <a:schemeClr val="bg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HARDWARE REQUIREMENTS:</a:t>
            </a:r>
            <a:br>
              <a:rPr lang="en-IN" sz="2700" b="1" dirty="0">
                <a:solidFill>
                  <a:schemeClr val="bg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2700" b="1" dirty="0">
                <a:solidFill>
                  <a:schemeClr val="bg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2200" b="1" dirty="0">
                <a:latin typeface="Times New Roman" panose="02020603050405020304" pitchFamily="18" charset="0"/>
                <a:ea typeface="Calibri" panose="020F0502020204030204" pitchFamily="34" charset="0"/>
                <a:cs typeface="Times New Roman" panose="02020603050405020304" pitchFamily="18" charset="0"/>
              </a:rPr>
            </a:b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System       : minimum i3 processor. </a:t>
            </a:r>
            <a:br>
              <a:rPr lang="en-IN" sz="2200" dirty="0">
                <a:latin typeface="Times New Roman" panose="02020603050405020304" pitchFamily="18" charset="0"/>
                <a:ea typeface="Calibri" panose="020F0502020204030204" pitchFamily="34" charset="0"/>
                <a:cs typeface="Times New Roman" panose="02020603050405020304" pitchFamily="18" charset="0"/>
              </a:rPr>
            </a:b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Hard Disk   : 120 GB. </a:t>
            </a:r>
            <a:br>
              <a:rPr lang="en-IN" sz="2200" dirty="0">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Ram            : 16 GB</a:t>
            </a:r>
            <a:r>
              <a:rPr lang="en-IN" sz="2200" dirty="0">
                <a:effectLst/>
                <a:latin typeface="Times New Roman" panose="02020603050405020304" pitchFamily="18" charset="0"/>
                <a:ea typeface="SimSun" panose="02010600030101010101" pitchFamily="2" charset="-122"/>
                <a:cs typeface="Times New Roman" panose="02020603050405020304" pitchFamily="18" charset="0"/>
              </a:rPr>
              <a:t>.</a:t>
            </a:r>
            <a:br>
              <a:rPr lang="en-IN" sz="2200" dirty="0">
                <a:effectLst/>
                <a:latin typeface="Times New Roman" panose="02020603050405020304" pitchFamily="18" charset="0"/>
                <a:ea typeface="Calibri" panose="020F0502020204030204" pitchFamily="34" charset="0"/>
                <a:cs typeface="Times New Roman" panose="02020603050405020304" pitchFamily="18" charset="0"/>
              </a:rPr>
            </a:br>
            <a:br>
              <a:rPr lang="en-IN" sz="2700" dirty="0">
                <a:effectLst/>
                <a:latin typeface="Times New Roman" panose="02020603050405020304" pitchFamily="18" charset="0"/>
                <a:ea typeface="Calibri" panose="020F0502020204030204" pitchFamily="34" charset="0"/>
                <a:cs typeface="Times New Roman" panose="02020603050405020304" pitchFamily="18" charset="0"/>
              </a:rPr>
            </a:br>
            <a:br>
              <a:rPr lang="en-IN" sz="2400" dirty="0">
                <a:effectLst/>
                <a:latin typeface="Times New Roman" panose="02020603050405020304" pitchFamily="18" charset="0"/>
                <a:ea typeface="Calibri" panose="020F0502020204030204" pitchFamily="34" charset="0"/>
                <a:cs typeface="Times New Roman" panose="02020603050405020304" pitchFamily="18" charset="0"/>
              </a:rPr>
            </a:br>
            <a:br>
              <a:rPr lang="en-IN" sz="24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E2FB422-643F-FE5E-5438-6CC114A1CA66}"/>
              </a:ext>
            </a:extLst>
          </p:cNvPr>
          <p:cNvSpPr>
            <a:spLocks noGrp="1"/>
          </p:cNvSpPr>
          <p:nvPr>
            <p:ph idx="1"/>
          </p:nvPr>
        </p:nvSpPr>
        <p:spPr>
          <a:xfrm>
            <a:off x="2346961" y="3429000"/>
            <a:ext cx="9157652" cy="2482222"/>
          </a:xfrm>
        </p:spPr>
        <p:txBody>
          <a:bodyPr>
            <a:normAutofit/>
          </a:bodyPr>
          <a:lstStyle/>
          <a:p>
            <a:pPr marL="0" indent="0">
              <a:buNone/>
            </a:pPr>
            <a:r>
              <a:rPr lang="en-IN" sz="2400" b="1" dirty="0">
                <a:solidFill>
                  <a:schemeClr val="bg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SOFTWARE REQUIREMENTS: </a:t>
            </a:r>
          </a:p>
          <a:p>
            <a:pPr marL="0" indent="0">
              <a:buNone/>
            </a:pPr>
            <a:endParaRPr lang="en-IN" sz="24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Operating System  : Windows 8 </a:t>
            </a:r>
          </a:p>
          <a:p>
            <a:pPr marL="0" indent="0">
              <a:lnSpc>
                <a:spcPct val="107000"/>
              </a:lnSpc>
              <a:spcAft>
                <a:spcPts val="800"/>
              </a:spcAft>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Coding Language   : Python 3.7</a:t>
            </a:r>
          </a:p>
          <a:p>
            <a:pPr marL="0" indent="0">
              <a:buNone/>
            </a:pPr>
            <a:endParaRPr lang="en-IN" sz="2400" b="1"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3931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7AED-000B-8D47-4859-878E74B2AF5E}"/>
              </a:ext>
            </a:extLst>
          </p:cNvPr>
          <p:cNvSpPr>
            <a:spLocks noGrp="1"/>
          </p:cNvSpPr>
          <p:nvPr>
            <p:ph type="title"/>
          </p:nvPr>
        </p:nvSpPr>
        <p:spPr>
          <a:xfrm>
            <a:off x="2468881" y="1198880"/>
            <a:ext cx="9035732" cy="706120"/>
          </a:xfrm>
        </p:spPr>
        <p:txBody>
          <a:bodyPr>
            <a:normAutofit/>
          </a:bodyPr>
          <a:lstStyle/>
          <a:p>
            <a:r>
              <a:rPr lang="en-US" sz="2400" b="1" dirty="0">
                <a:solidFill>
                  <a:schemeClr val="bg2">
                    <a:lumMod val="50000"/>
                  </a:schemeClr>
                </a:solidFill>
              </a:rPr>
              <a:t>NOVALITY:</a:t>
            </a:r>
            <a:endParaRPr lang="en-IN" sz="2400" b="1" dirty="0">
              <a:solidFill>
                <a:schemeClr val="bg2">
                  <a:lumMod val="50000"/>
                </a:schemeClr>
              </a:solidFill>
            </a:endParaRPr>
          </a:p>
        </p:txBody>
      </p:sp>
      <p:sp>
        <p:nvSpPr>
          <p:cNvPr id="3" name="Content Placeholder 2">
            <a:extLst>
              <a:ext uri="{FF2B5EF4-FFF2-40B4-BE49-F238E27FC236}">
                <a16:creationId xmlns:a16="http://schemas.microsoft.com/office/drawing/2014/main" id="{A2ABE267-817F-1734-E22A-7E23DA2E017F}"/>
              </a:ext>
            </a:extLst>
          </p:cNvPr>
          <p:cNvSpPr>
            <a:spLocks noGrp="1"/>
          </p:cNvSpPr>
          <p:nvPr>
            <p:ph idx="1"/>
          </p:nvPr>
        </p:nvSpPr>
        <p:spPr>
          <a:xfrm>
            <a:off x="2468880" y="1727200"/>
            <a:ext cx="9035732" cy="4184022"/>
          </a:xfrm>
        </p:spPr>
        <p:txBody>
          <a:bodyPr>
            <a:normAutofit/>
          </a:bodyPr>
          <a:lstStyle/>
          <a:p>
            <a:pPr algn="just">
              <a:buFont typeface="Wingdings" panose="05000000000000000000" pitchFamily="2" charset="2"/>
              <a:buChar char="Ø"/>
            </a:pPr>
            <a:r>
              <a:rPr lang="en-US" sz="2000" dirty="0">
                <a:solidFill>
                  <a:srgbClr val="374151"/>
                </a:solidFill>
                <a:latin typeface="Times New Roman" panose="02020603050405020304" pitchFamily="18" charset="0"/>
                <a:cs typeface="Times New Roman" panose="02020603050405020304" pitchFamily="18" charset="0"/>
              </a:rPr>
              <a:t>The </a:t>
            </a:r>
            <a:r>
              <a:rPr lang="en-US" sz="2000" dirty="0" err="1">
                <a:solidFill>
                  <a:srgbClr val="374151"/>
                </a:solidFill>
                <a:latin typeface="Times New Roman" panose="02020603050405020304" pitchFamily="18" charset="0"/>
                <a:cs typeface="Times New Roman" panose="02020603050405020304" pitchFamily="18" charset="0"/>
              </a:rPr>
              <a:t>novality</a:t>
            </a:r>
            <a:r>
              <a:rPr lang="en-US" sz="2000" dirty="0">
                <a:solidFill>
                  <a:srgbClr val="374151"/>
                </a:solidFill>
                <a:latin typeface="Times New Roman" panose="02020603050405020304" pitchFamily="18" charset="0"/>
                <a:cs typeface="Times New Roman" panose="02020603050405020304" pitchFamily="18" charset="0"/>
              </a:rPr>
              <a:t> of this project is </a:t>
            </a:r>
            <a:r>
              <a:rPr lang="en-US" sz="2000" b="0" i="0" dirty="0">
                <a:solidFill>
                  <a:srgbClr val="374151"/>
                </a:solidFill>
                <a:effectLst/>
                <a:latin typeface="Times New Roman" panose="02020603050405020304" pitchFamily="18" charset="0"/>
                <a:cs typeface="Times New Roman" panose="02020603050405020304" pitchFamily="18" charset="0"/>
              </a:rPr>
              <a:t>advancements in machine learning algorithms and the availability of large amounts of data have led to more accurate and reliable predictions.</a:t>
            </a:r>
          </a:p>
          <a:p>
            <a:pPr algn="just">
              <a:buFont typeface="Wingdings" panose="05000000000000000000" pitchFamily="2" charset="2"/>
              <a:buChar char="Ø"/>
            </a:pPr>
            <a:r>
              <a:rPr lang="en-US" sz="2000" b="0" i="0" dirty="0">
                <a:solidFill>
                  <a:srgbClr val="374151"/>
                </a:solidFill>
                <a:effectLst/>
                <a:latin typeface="Times New Roman" panose="02020603050405020304" pitchFamily="18" charset="0"/>
                <a:cs typeface="Times New Roman" panose="02020603050405020304" pitchFamily="18" charset="0"/>
              </a:rPr>
              <a:t>Machine learning algorithms can help to identify patterns and relationships between different variables, such as temperature, humidity, wind speed, and pressure, that can affect rainfall.</a:t>
            </a:r>
          </a:p>
          <a:p>
            <a:pPr algn="just">
              <a:buFont typeface="Wingdings" panose="05000000000000000000" pitchFamily="2" charset="2"/>
              <a:buChar char="Ø"/>
            </a:pPr>
            <a:r>
              <a:rPr lang="en-US" sz="2000" b="0" i="0" dirty="0">
                <a:solidFill>
                  <a:srgbClr val="374151"/>
                </a:solidFill>
                <a:effectLst/>
                <a:latin typeface="Times New Roman" panose="02020603050405020304" pitchFamily="18" charset="0"/>
                <a:cs typeface="Times New Roman" panose="02020603050405020304" pitchFamily="18" charset="0"/>
              </a:rPr>
              <a:t>Rainfall prediction using machine learning has numerous applications, including agriculture, hydrology, and disaster management. By providing accurate and timely predictions, machine learning can help to minimize the impact of extreme weather events and improve the management of water resources.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2683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E7FA3B-9F9F-62F0-E551-0FF58B240D8A}"/>
              </a:ext>
            </a:extLst>
          </p:cNvPr>
          <p:cNvPicPr>
            <a:picLocks noChangeAspect="1"/>
          </p:cNvPicPr>
          <p:nvPr/>
        </p:nvPicPr>
        <p:blipFill>
          <a:blip r:embed="rId2"/>
          <a:stretch>
            <a:fillRect/>
          </a:stretch>
        </p:blipFill>
        <p:spPr>
          <a:xfrm>
            <a:off x="7453602" y="1015692"/>
            <a:ext cx="3324855" cy="3662548"/>
          </a:xfrm>
          <a:prstGeom prst="rect">
            <a:avLst/>
          </a:prstGeom>
        </p:spPr>
      </p:pic>
      <p:pic>
        <p:nvPicPr>
          <p:cNvPr id="5" name="Picture 4">
            <a:extLst>
              <a:ext uri="{FF2B5EF4-FFF2-40B4-BE49-F238E27FC236}">
                <a16:creationId xmlns:a16="http://schemas.microsoft.com/office/drawing/2014/main" id="{F9E53994-C073-FC20-5E20-35DABD2A9265}"/>
              </a:ext>
            </a:extLst>
          </p:cNvPr>
          <p:cNvPicPr>
            <a:picLocks noChangeAspect="1"/>
          </p:cNvPicPr>
          <p:nvPr/>
        </p:nvPicPr>
        <p:blipFill>
          <a:blip r:embed="rId3"/>
          <a:stretch>
            <a:fillRect/>
          </a:stretch>
        </p:blipFill>
        <p:spPr>
          <a:xfrm>
            <a:off x="2298414" y="1380778"/>
            <a:ext cx="1869438" cy="1056640"/>
          </a:xfrm>
          <a:prstGeom prst="rect">
            <a:avLst/>
          </a:prstGeom>
        </p:spPr>
      </p:pic>
      <p:pic>
        <p:nvPicPr>
          <p:cNvPr id="7" name="Picture 6">
            <a:extLst>
              <a:ext uri="{FF2B5EF4-FFF2-40B4-BE49-F238E27FC236}">
                <a16:creationId xmlns:a16="http://schemas.microsoft.com/office/drawing/2014/main" id="{FD901540-D740-A1E8-9DED-613841FA5A91}"/>
              </a:ext>
            </a:extLst>
          </p:cNvPr>
          <p:cNvPicPr>
            <a:picLocks noChangeAspect="1"/>
          </p:cNvPicPr>
          <p:nvPr/>
        </p:nvPicPr>
        <p:blipFill>
          <a:blip r:embed="rId4"/>
          <a:stretch>
            <a:fillRect/>
          </a:stretch>
        </p:blipFill>
        <p:spPr>
          <a:xfrm>
            <a:off x="2689856" y="4078500"/>
            <a:ext cx="1168400" cy="1056640"/>
          </a:xfrm>
          <a:prstGeom prst="rect">
            <a:avLst/>
          </a:prstGeom>
        </p:spPr>
      </p:pic>
      <p:pic>
        <p:nvPicPr>
          <p:cNvPr id="9" name="Picture 8">
            <a:extLst>
              <a:ext uri="{FF2B5EF4-FFF2-40B4-BE49-F238E27FC236}">
                <a16:creationId xmlns:a16="http://schemas.microsoft.com/office/drawing/2014/main" id="{0423B057-44A0-3009-78AF-C87B34A023A8}"/>
              </a:ext>
            </a:extLst>
          </p:cNvPr>
          <p:cNvPicPr>
            <a:picLocks noChangeAspect="1"/>
          </p:cNvPicPr>
          <p:nvPr/>
        </p:nvPicPr>
        <p:blipFill>
          <a:blip r:embed="rId5"/>
          <a:stretch>
            <a:fillRect/>
          </a:stretch>
        </p:blipFill>
        <p:spPr>
          <a:xfrm>
            <a:off x="7919640" y="5040010"/>
            <a:ext cx="1150660" cy="629921"/>
          </a:xfrm>
          <a:prstGeom prst="rect">
            <a:avLst/>
          </a:prstGeom>
        </p:spPr>
      </p:pic>
      <p:sp>
        <p:nvSpPr>
          <p:cNvPr id="12" name="Rectangle 3">
            <a:extLst>
              <a:ext uri="{FF2B5EF4-FFF2-40B4-BE49-F238E27FC236}">
                <a16:creationId xmlns:a16="http://schemas.microsoft.com/office/drawing/2014/main" id="{7AEFA9D0-8F11-5B63-743B-0AE136C490DA}"/>
              </a:ext>
            </a:extLst>
          </p:cNvPr>
          <p:cNvSpPr>
            <a:spLocks noChangeArrowheads="1"/>
          </p:cNvSpPr>
          <p:nvPr/>
        </p:nvSpPr>
        <p:spPr bwMode="auto">
          <a:xfrm flipH="1">
            <a:off x="7871419" y="5862320"/>
            <a:ext cx="4025939" cy="7112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IN" altLang="en-US" sz="1100" b="0" i="0" u="none" strike="noStrike" cap="none" normalizeH="0" baseline="0" dirty="0">
                <a:ln>
                  <a:noFill/>
                </a:ln>
                <a:solidFill>
                  <a:schemeClr val="tx1"/>
                </a:solidFill>
                <a:effectLst/>
                <a:latin typeface="Calibri" panose="020F0502020204030204" pitchFamily="34" charset="0"/>
              </a:rPr>
              <a:t>REGISTER AND LOGIN,</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IN" altLang="en-US" sz="1100" b="0" i="0" u="none" strike="noStrike" cap="none" normalizeH="0" baseline="0" dirty="0">
                <a:ln>
                  <a:noFill/>
                </a:ln>
                <a:solidFill>
                  <a:schemeClr val="tx1"/>
                </a:solidFill>
                <a:effectLst/>
                <a:latin typeface="Calibri" panose="020F0502020204030204" pitchFamily="34" charset="0"/>
              </a:rPr>
              <a:t>PREDICT RAINFALL ESTIMATE PREDICTION TYPE,</a:t>
            </a:r>
            <a:endParaRPr kumimoji="0" lang="en-IN" altLang="en-US" sz="1100" b="0" i="0" u="none" strike="noStrike" cap="none" normalizeH="0" baseline="0" dirty="0">
              <a:ln>
                <a:noFill/>
              </a:ln>
              <a:solidFill>
                <a:schemeClr val="tx1"/>
              </a:solidFill>
              <a:effectLst/>
              <a:latin typeface="Times New Roman" panose="02020603050405020304" pitchFamily="18" charset="0"/>
            </a:endParaRPr>
          </a:p>
          <a:p>
            <a:pPr marL="0" marR="0" lvl="0" indent="0" algn="l" defTabSz="914400" rtl="0" eaLnBrk="0" fontAlgn="base" latinLnBrk="0" hangingPunct="0">
              <a:lnSpc>
                <a:spcPct val="100000"/>
              </a:lnSpc>
              <a:spcBef>
                <a:spcPct val="0"/>
              </a:spcBef>
              <a:spcAft>
                <a:spcPts val="800"/>
              </a:spcAft>
              <a:buClrTx/>
              <a:buSzTx/>
              <a:buFontTx/>
              <a:buNone/>
              <a:tabLst/>
            </a:pPr>
            <a:r>
              <a:rPr kumimoji="0" lang="en-IN" altLang="en-US" sz="1100" b="0" i="0" u="none" strike="noStrike" cap="none" normalizeH="0" baseline="0" dirty="0">
                <a:ln>
                  <a:noFill/>
                </a:ln>
                <a:solidFill>
                  <a:schemeClr val="tx1"/>
                </a:solidFill>
                <a:effectLst/>
                <a:latin typeface="Calibri" panose="020F0502020204030204" pitchFamily="34" charset="0"/>
              </a:rPr>
              <a:t>VIEW YOUR PROFILE.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1028" name="AutoShape 4">
            <a:extLst>
              <a:ext uri="{FF2B5EF4-FFF2-40B4-BE49-F238E27FC236}">
                <a16:creationId xmlns:a16="http://schemas.microsoft.com/office/drawing/2014/main" id="{D86BD681-A113-8B8C-BFC1-6C2E987CD0F6}"/>
              </a:ext>
            </a:extLst>
          </p:cNvPr>
          <p:cNvCxnSpPr>
            <a:cxnSpLocks noChangeShapeType="1"/>
            <a:stCxn id="5" idx="2"/>
            <a:endCxn id="7" idx="0"/>
          </p:cNvCxnSpPr>
          <p:nvPr/>
        </p:nvCxnSpPr>
        <p:spPr bwMode="auto">
          <a:xfrm>
            <a:off x="3233133" y="2437418"/>
            <a:ext cx="40923" cy="1641082"/>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29" name="AutoShape 5">
            <a:extLst>
              <a:ext uri="{FF2B5EF4-FFF2-40B4-BE49-F238E27FC236}">
                <a16:creationId xmlns:a16="http://schemas.microsoft.com/office/drawing/2014/main" id="{10A2E054-D3D4-AD8C-37A8-2F6E2392E1BE}"/>
              </a:ext>
            </a:extLst>
          </p:cNvPr>
          <p:cNvCxnSpPr>
            <a:cxnSpLocks noChangeShapeType="1"/>
          </p:cNvCxnSpPr>
          <p:nvPr/>
        </p:nvCxnSpPr>
        <p:spPr bwMode="auto">
          <a:xfrm flipV="1">
            <a:off x="3916678" y="3000588"/>
            <a:ext cx="3515360" cy="1874521"/>
          </a:xfrm>
          <a:prstGeom prst="straightConnector1">
            <a:avLst/>
          </a:prstGeom>
          <a:noFill/>
          <a:ln w="12700">
            <a:solidFill>
              <a:srgbClr val="4BACC6"/>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030" name="AutoShape 6">
            <a:extLst>
              <a:ext uri="{FF2B5EF4-FFF2-40B4-BE49-F238E27FC236}">
                <a16:creationId xmlns:a16="http://schemas.microsoft.com/office/drawing/2014/main" id="{93F2972D-9D2F-7010-9582-226B728BFF09}"/>
              </a:ext>
            </a:extLst>
          </p:cNvPr>
          <p:cNvCxnSpPr>
            <a:cxnSpLocks noChangeShapeType="1"/>
          </p:cNvCxnSpPr>
          <p:nvPr/>
        </p:nvCxnSpPr>
        <p:spPr bwMode="auto">
          <a:xfrm>
            <a:off x="4160517" y="2124421"/>
            <a:ext cx="3840482" cy="3352801"/>
          </a:xfrm>
          <a:prstGeom prst="straightConnector1">
            <a:avLst/>
          </a:prstGeom>
          <a:noFill/>
          <a:ln w="12700">
            <a:solidFill>
              <a:srgbClr val="00B05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032" name="AutoShape 8">
            <a:extLst>
              <a:ext uri="{FF2B5EF4-FFF2-40B4-BE49-F238E27FC236}">
                <a16:creationId xmlns:a16="http://schemas.microsoft.com/office/drawing/2014/main" id="{71BCD823-0901-1240-4BE9-026D50534AD4}"/>
              </a:ext>
            </a:extLst>
          </p:cNvPr>
          <p:cNvCxnSpPr>
            <a:cxnSpLocks noChangeShapeType="1"/>
          </p:cNvCxnSpPr>
          <p:nvPr/>
        </p:nvCxnSpPr>
        <p:spPr bwMode="auto">
          <a:xfrm>
            <a:off x="4167852" y="1714281"/>
            <a:ext cx="3171162" cy="10601"/>
          </a:xfrm>
          <a:prstGeom prst="straightConnector1">
            <a:avLst/>
          </a:prstGeom>
          <a:noFill/>
          <a:ln w="12700">
            <a:solidFill>
              <a:srgbClr val="00B05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033" name="AutoShape 9">
            <a:extLst>
              <a:ext uri="{FF2B5EF4-FFF2-40B4-BE49-F238E27FC236}">
                <a16:creationId xmlns:a16="http://schemas.microsoft.com/office/drawing/2014/main" id="{414328CB-3250-9E4E-F1A0-F47C2D3E90C8}"/>
              </a:ext>
            </a:extLst>
          </p:cNvPr>
          <p:cNvCxnSpPr>
            <a:cxnSpLocks noChangeShapeType="1"/>
          </p:cNvCxnSpPr>
          <p:nvPr/>
        </p:nvCxnSpPr>
        <p:spPr bwMode="auto">
          <a:xfrm flipH="1">
            <a:off x="4129369" y="1981562"/>
            <a:ext cx="3387112" cy="0"/>
          </a:xfrm>
          <a:prstGeom prst="straightConnector1">
            <a:avLst/>
          </a:prstGeom>
          <a:noFill/>
          <a:ln w="12700">
            <a:solidFill>
              <a:srgbClr val="00B05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60" name="TextBox 59">
            <a:extLst>
              <a:ext uri="{FF2B5EF4-FFF2-40B4-BE49-F238E27FC236}">
                <a16:creationId xmlns:a16="http://schemas.microsoft.com/office/drawing/2014/main" id="{AB41702E-7764-D792-7914-14643C6498AB}"/>
              </a:ext>
            </a:extLst>
          </p:cNvPr>
          <p:cNvSpPr txBox="1"/>
          <p:nvPr/>
        </p:nvSpPr>
        <p:spPr>
          <a:xfrm>
            <a:off x="4607566" y="1289765"/>
            <a:ext cx="4538940" cy="368833"/>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Accepting all  Information</a:t>
            </a:r>
            <a:endParaRPr lang="en-IN" sz="1400" dirty="0"/>
          </a:p>
        </p:txBody>
      </p:sp>
      <p:sp>
        <p:nvSpPr>
          <p:cNvPr id="1036" name="TextBox 1035">
            <a:extLst>
              <a:ext uri="{FF2B5EF4-FFF2-40B4-BE49-F238E27FC236}">
                <a16:creationId xmlns:a16="http://schemas.microsoft.com/office/drawing/2014/main" id="{7080B266-22DE-63A6-742C-A7CED3F09647}"/>
              </a:ext>
            </a:extLst>
          </p:cNvPr>
          <p:cNvSpPr txBox="1"/>
          <p:nvPr/>
        </p:nvSpPr>
        <p:spPr>
          <a:xfrm>
            <a:off x="4617717" y="1981562"/>
            <a:ext cx="4526283" cy="30777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Datasets Results Storage</a:t>
            </a:r>
            <a:endParaRPr lang="en-IN" sz="1400" dirty="0"/>
          </a:p>
        </p:txBody>
      </p:sp>
      <p:sp>
        <p:nvSpPr>
          <p:cNvPr id="1041" name="TextBox 1040">
            <a:extLst>
              <a:ext uri="{FF2B5EF4-FFF2-40B4-BE49-F238E27FC236}">
                <a16:creationId xmlns:a16="http://schemas.microsoft.com/office/drawing/2014/main" id="{5D87A553-4AB4-1DF4-4505-334BDA1ADA31}"/>
              </a:ext>
            </a:extLst>
          </p:cNvPr>
          <p:cNvSpPr txBox="1"/>
          <p:nvPr/>
        </p:nvSpPr>
        <p:spPr>
          <a:xfrm>
            <a:off x="2411666" y="2772939"/>
            <a:ext cx="920812" cy="573298"/>
          </a:xfrm>
          <a:prstGeom prst="rect">
            <a:avLst/>
          </a:prstGeom>
          <a:noFill/>
        </p:spPr>
        <p:txBody>
          <a:bodyPr wrap="square">
            <a:spAutoFit/>
          </a:bodyPr>
          <a:lstStyle/>
          <a:p>
            <a:pPr>
              <a:lnSpc>
                <a:spcPct val="115000"/>
              </a:lnSpc>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Accessing Data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44" name="TextBox 1043">
            <a:extLst>
              <a:ext uri="{FF2B5EF4-FFF2-40B4-BE49-F238E27FC236}">
                <a16:creationId xmlns:a16="http://schemas.microsoft.com/office/drawing/2014/main" id="{4956541C-CF3D-E2B2-D839-53C790C032E1}"/>
              </a:ext>
            </a:extLst>
          </p:cNvPr>
          <p:cNvSpPr txBox="1"/>
          <p:nvPr/>
        </p:nvSpPr>
        <p:spPr>
          <a:xfrm>
            <a:off x="3576317" y="2692485"/>
            <a:ext cx="1494810" cy="573298"/>
          </a:xfrm>
          <a:prstGeom prst="rect">
            <a:avLst/>
          </a:prstGeom>
          <a:noFill/>
        </p:spPr>
        <p:txBody>
          <a:bodyPr wrap="square">
            <a:spAutoFit/>
          </a:bodyPr>
          <a:lstStyle/>
          <a:p>
            <a:pPr>
              <a:lnSpc>
                <a:spcPct val="115000"/>
              </a:lnSpc>
              <a:spcAft>
                <a:spcPts val="10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Process all user queries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46" name="TextBox 1045">
            <a:extLst>
              <a:ext uri="{FF2B5EF4-FFF2-40B4-BE49-F238E27FC236}">
                <a16:creationId xmlns:a16="http://schemas.microsoft.com/office/drawing/2014/main" id="{B5DD725E-1854-8FFA-C8B7-1052E9044D7B}"/>
              </a:ext>
            </a:extLst>
          </p:cNvPr>
          <p:cNvSpPr txBox="1"/>
          <p:nvPr/>
        </p:nvSpPr>
        <p:spPr>
          <a:xfrm>
            <a:off x="5304760" y="3513948"/>
            <a:ext cx="3728724" cy="369332"/>
          </a:xfrm>
          <a:prstGeom prst="rect">
            <a:avLst/>
          </a:prstGeom>
          <a:noFill/>
        </p:spPr>
        <p:txBody>
          <a:bodyPr wrap="square">
            <a:spAutoFit/>
          </a:bodyPr>
          <a:lstStyle/>
          <a:p>
            <a:r>
              <a:rPr lang="en-US" sz="1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Store</a:t>
            </a:r>
            <a:r>
              <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and</a:t>
            </a:r>
            <a:r>
              <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retrievals</a:t>
            </a:r>
            <a:endParaRPr lang="en-IN" sz="1400" dirty="0"/>
          </a:p>
        </p:txBody>
      </p:sp>
      <p:cxnSp>
        <p:nvCxnSpPr>
          <p:cNvPr id="1047" name="AutoShape 14">
            <a:extLst>
              <a:ext uri="{FF2B5EF4-FFF2-40B4-BE49-F238E27FC236}">
                <a16:creationId xmlns:a16="http://schemas.microsoft.com/office/drawing/2014/main" id="{A53D44F1-F678-136B-ABF4-40E713A55F63}"/>
              </a:ext>
            </a:extLst>
          </p:cNvPr>
          <p:cNvCxnSpPr>
            <a:cxnSpLocks noChangeShapeType="1"/>
          </p:cNvCxnSpPr>
          <p:nvPr/>
        </p:nvCxnSpPr>
        <p:spPr bwMode="auto">
          <a:xfrm flipH="1" flipV="1">
            <a:off x="9370057" y="4700269"/>
            <a:ext cx="93984" cy="1047752"/>
          </a:xfrm>
          <a:prstGeom prst="straightConnector1">
            <a:avLst/>
          </a:prstGeom>
          <a:noFill/>
          <a:ln w="12700">
            <a:solidFill>
              <a:srgbClr val="F79646"/>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cxnSp>
      <p:cxnSp>
        <p:nvCxnSpPr>
          <p:cNvPr id="1056" name="AutoShape 15">
            <a:extLst>
              <a:ext uri="{FF2B5EF4-FFF2-40B4-BE49-F238E27FC236}">
                <a16:creationId xmlns:a16="http://schemas.microsoft.com/office/drawing/2014/main" id="{98312A9D-4D01-4A1E-DB5B-47BA63869761}"/>
              </a:ext>
            </a:extLst>
          </p:cNvPr>
          <p:cNvCxnSpPr>
            <a:cxnSpLocks noChangeShapeType="1"/>
          </p:cNvCxnSpPr>
          <p:nvPr/>
        </p:nvCxnSpPr>
        <p:spPr bwMode="auto">
          <a:xfrm flipV="1">
            <a:off x="8820766" y="4629745"/>
            <a:ext cx="0" cy="412507"/>
          </a:xfrm>
          <a:prstGeom prst="straightConnector1">
            <a:avLst/>
          </a:prstGeom>
          <a:noFill/>
          <a:ln w="12700">
            <a:solidFill>
              <a:srgbClr val="C0504D"/>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cxnSp>
      <p:sp>
        <p:nvSpPr>
          <p:cNvPr id="1070" name="Rectangle 12">
            <a:extLst>
              <a:ext uri="{FF2B5EF4-FFF2-40B4-BE49-F238E27FC236}">
                <a16:creationId xmlns:a16="http://schemas.microsoft.com/office/drawing/2014/main" id="{5D7C4CB8-F019-519E-9049-D5CF79F7823C}"/>
              </a:ext>
            </a:extLst>
          </p:cNvPr>
          <p:cNvSpPr>
            <a:spLocks noChangeArrowheads="1"/>
          </p:cNvSpPr>
          <p:nvPr/>
        </p:nvSpPr>
        <p:spPr bwMode="auto">
          <a:xfrm rot="10800000" flipH="1" flipV="1">
            <a:off x="3576317" y="285506"/>
            <a:ext cx="53848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u="sng" dirty="0">
                <a:solidFill>
                  <a:schemeClr val="accent5">
                    <a:lumMod val="75000"/>
                  </a:schemeClr>
                </a:solidFill>
              </a:rPr>
              <a:t>Architecture</a:t>
            </a:r>
            <a:r>
              <a:rPr lang="en-US" sz="2400" b="1" u="sng" dirty="0">
                <a:solidFill>
                  <a:schemeClr val="accent4"/>
                </a:solidFill>
              </a:rPr>
              <a:t> Diagram</a:t>
            </a:r>
            <a:endParaRPr lang="en-IN" sz="2400" dirty="0">
              <a:solidFill>
                <a:schemeClr val="accent4"/>
              </a:solidFill>
            </a:endParaRPr>
          </a:p>
        </p:txBody>
      </p:sp>
    </p:spTree>
    <p:extLst>
      <p:ext uri="{BB962C8B-B14F-4D97-AF65-F5344CB8AC3E}">
        <p14:creationId xmlns:p14="http://schemas.microsoft.com/office/powerpoint/2010/main" val="183937763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2319</TotalTime>
  <Words>1302</Words>
  <Application>Microsoft Office PowerPoint</Application>
  <PresentationFormat>Widescreen</PresentationFormat>
  <Paragraphs>87</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Bookman Old Style</vt:lpstr>
      <vt:lpstr>Calibri</vt:lpstr>
      <vt:lpstr>Century Gothic</vt:lpstr>
      <vt:lpstr>Söhne</vt:lpstr>
      <vt:lpstr>Times New Roman</vt:lpstr>
      <vt:lpstr>Wingdings</vt:lpstr>
      <vt:lpstr>Wingdings 3</vt:lpstr>
      <vt:lpstr>Wisp</vt:lpstr>
      <vt:lpstr>  PREDICTING RAINFALL USING  MACHINE LEARNING        TECHNIQUES         </vt:lpstr>
      <vt:lpstr>ABSTRACT :</vt:lpstr>
      <vt:lpstr>EXISTING SYSTEM :</vt:lpstr>
      <vt:lpstr>DISADVANTAGES: </vt:lpstr>
      <vt:lpstr>PROPOSED SYSTEM :</vt:lpstr>
      <vt:lpstr>ADVANTAGES:</vt:lpstr>
      <vt:lpstr>HARDWARE REQUIREMENTS:   • System       : minimum i3 processor.  • Hard Disk   : 120 GB.  • Ram            : 16 GB.    </vt:lpstr>
      <vt:lpstr>NOVALITY:</vt:lpstr>
      <vt:lpstr>PowerPoint Presentation</vt:lpstr>
      <vt:lpstr>Modules</vt:lpstr>
      <vt:lpstr>Class Diagram</vt:lpstr>
      <vt:lpstr>Use Case Diagram</vt:lpstr>
      <vt:lpstr>Sequence Diagram</vt:lpstr>
      <vt:lpstr>Activity Diagram</vt:lpstr>
      <vt:lpstr> Sample code  </vt:lpstr>
      <vt:lpstr>PowerPoint Presentation</vt:lpstr>
      <vt:lpstr>PowerPoint Presentation</vt:lpstr>
      <vt:lpstr>RESULT:</vt:lpstr>
      <vt:lpstr>PowerPoint Presentation</vt:lpstr>
      <vt:lpstr>PowerPoint Presentation</vt:lpstr>
      <vt:lpstr>REFERENCE:</vt:lpstr>
      <vt:lpstr>FUTURE SCOPE:</vt:lpstr>
      <vt:lpstr>CONCLUSION: </vt:lpstr>
      <vt:lpstr>GITHUB LINK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Sheggari Tejasri</cp:lastModifiedBy>
  <cp:revision>72</cp:revision>
  <dcterms:created xsi:type="dcterms:W3CDTF">2023-02-20T13:20:10Z</dcterms:created>
  <dcterms:modified xsi:type="dcterms:W3CDTF">2023-11-06T07:08:48Z</dcterms:modified>
</cp:coreProperties>
</file>